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6" r:id="rId2"/>
    <p:sldId id="338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A0B9"/>
    <a:srgbClr val="51A5CB"/>
    <a:srgbClr val="5B7776"/>
    <a:srgbClr val="688786"/>
    <a:srgbClr val="2F3D3D"/>
    <a:srgbClr val="16282A"/>
    <a:srgbClr val="152A2A"/>
    <a:srgbClr val="FCF4E4"/>
    <a:srgbClr val="FCF1E4"/>
    <a:srgbClr val="3A57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33" autoAdjust="0"/>
  </p:normalViewPr>
  <p:slideViewPr>
    <p:cSldViewPr snapToGrid="0">
      <p:cViewPr varScale="1">
        <p:scale>
          <a:sx n="40" d="100"/>
          <a:sy n="40" d="100"/>
        </p:scale>
        <p:origin x="62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9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7E19F902-CB5A-4E56-A395-D4F1CD59662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2F5F3BD2-D64E-48E7-80F0-01331B9AE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144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49352" y="5034241"/>
            <a:ext cx="5994443" cy="4769092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fr-FR"/>
              <a:t>Cliquez pour modifier le format des notes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51822" cy="529582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fr-FR"/>
              <a:t>&lt;en-tête&gt;</a:t>
            </a:r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4241321" y="0"/>
            <a:ext cx="3251822" cy="529582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fr-FR"/>
              <a:t>&lt;date/heure&gt;</a:t>
            </a:r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10068837"/>
            <a:ext cx="3251822" cy="529582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fr-FR"/>
              <a:t>&lt;pied de page&gt;</a:t>
            </a:r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4241321" y="10068837"/>
            <a:ext cx="3251822" cy="529582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C5458D2F-3814-4AEB-9EFD-3ED4A92C3487}" type="slidenum">
              <a:rPr lang="fr-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69961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3847022" y="9428631"/>
            <a:ext cx="2943875" cy="489613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798A1EB6-0512-4AF4-8F7F-880BD008B560}" type="slidenum">
              <a:rPr lang="fr-FR" sz="1300">
                <a:solidFill>
                  <a:srgbClr val="000000"/>
                </a:solidFill>
                <a:latin typeface="Times New Roman"/>
                <a:ea typeface="Microsoft YaHei"/>
              </a:rPr>
              <a:t>1</a:t>
            </a:fld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79413" y="4714852"/>
            <a:ext cx="5437783" cy="4466117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7128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3847022" y="9428631"/>
            <a:ext cx="2943875" cy="489613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FB456F2C-CC84-4328-943A-B4AFD66BF78A}" type="slidenum">
              <a:rPr lang="fr-FR" sz="1300">
                <a:solidFill>
                  <a:srgbClr val="000000"/>
                </a:solidFill>
                <a:latin typeface="Times New Roman"/>
                <a:ea typeface="Microsoft YaHei"/>
              </a:rPr>
              <a:t>2</a:t>
            </a:fld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79413" y="4714852"/>
            <a:ext cx="5437783" cy="4466117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9156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04960" y="23176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504960" y="53182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04960" y="23176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4" name="Image 33"/>
          <p:cNvPicPr/>
          <p:nvPr/>
        </p:nvPicPr>
        <p:blipFill>
          <a:blip r:embed="rId2"/>
          <a:stretch>
            <a:fillRect/>
          </a:stretch>
        </p:blipFill>
        <p:spPr>
          <a:xfrm>
            <a:off x="3504600" y="5486760"/>
            <a:ext cx="3011400" cy="2402640"/>
          </a:xfrm>
          <a:prstGeom prst="rect">
            <a:avLst/>
          </a:prstGeom>
        </p:spPr>
      </p:pic>
      <p:pic>
        <p:nvPicPr>
          <p:cNvPr id="35" name="Imag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342360" y="5486760"/>
            <a:ext cx="3011400" cy="2402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5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400" cy="5744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504960" y="2317680"/>
            <a:ext cx="3011400" cy="5744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504960" y="2317680"/>
            <a:ext cx="3011400" cy="5744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400" cy="5744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504960" y="23176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504960" y="53182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4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504960" y="2317680"/>
            <a:ext cx="301140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120" cy="2739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fr-FR"/>
              <a:t>Cliquez pour éditer le format du texte-titre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contact@mee-mife.fr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meen-neron.com/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7"/>
          <p:cNvSpPr/>
          <p:nvPr/>
        </p:nvSpPr>
        <p:spPr>
          <a:xfrm>
            <a:off x="1565033" y="8572843"/>
            <a:ext cx="4946040" cy="865101"/>
          </a:xfrm>
          <a:prstGeom prst="rect">
            <a:avLst/>
          </a:prstGeom>
          <a:noFill/>
        </p:spPr>
        <p:txBody>
          <a:bodyPr wrap="none" lIns="113400" tIns="56520" rIns="113400" bIns="56520"/>
          <a:lstStyle/>
          <a:p>
            <a:pPr>
              <a:lnSpc>
                <a:spcPts val="2400"/>
              </a:lnSpc>
            </a:pPr>
            <a:r>
              <a:rPr lang="fr-FR" sz="1700" b="1" dirty="0" smtClean="0"/>
              <a:t>Terra-</a:t>
            </a:r>
            <a:r>
              <a:rPr lang="fr-FR" sz="1700" b="1" dirty="0" err="1" smtClean="0"/>
              <a:t>Nostra</a:t>
            </a:r>
            <a:r>
              <a:rPr lang="fr-FR" sz="1700" b="1" dirty="0" smtClean="0"/>
              <a:t> </a:t>
            </a:r>
            <a:r>
              <a:rPr lang="fr-FR" sz="1700" b="1" dirty="0" err="1" smtClean="0"/>
              <a:t>interim</a:t>
            </a:r>
            <a:endParaRPr lang="fr-FR" sz="1700" dirty="0" smtClean="0"/>
          </a:p>
          <a:p>
            <a:pPr>
              <a:lnSpc>
                <a:spcPts val="2400"/>
              </a:lnSpc>
            </a:pPr>
            <a:r>
              <a:rPr lang="fr-FR" sz="1400" b="1" dirty="0"/>
              <a:t>13 rue Roland Garros, 38320 </a:t>
            </a:r>
            <a:r>
              <a:rPr lang="fr-FR" sz="1400" b="1" dirty="0" smtClean="0"/>
              <a:t>Eybens</a:t>
            </a:r>
          </a:p>
          <a:p>
            <a:pPr>
              <a:lnSpc>
                <a:spcPts val="2400"/>
              </a:lnSpc>
            </a:pPr>
            <a:r>
              <a:rPr lang="fr-FR" sz="1050" dirty="0"/>
              <a:t>Tram A / Arrêt </a:t>
            </a:r>
            <a:r>
              <a:rPr lang="fr-FR" sz="1050" dirty="0" err="1"/>
              <a:t>Grand’Place</a:t>
            </a:r>
            <a:r>
              <a:rPr lang="fr-FR" sz="1050" dirty="0"/>
              <a:t> ou C6 / Arrêt Raymond </a:t>
            </a:r>
            <a:r>
              <a:rPr lang="fr-FR" sz="1050" dirty="0" err="1" smtClean="0"/>
              <a:t>Chanas</a:t>
            </a:r>
            <a:endParaRPr lang="fr-FR" sz="1400" b="1" dirty="0"/>
          </a:p>
          <a:p>
            <a:pPr>
              <a:lnSpc>
                <a:spcPts val="2400"/>
              </a:lnSpc>
            </a:pPr>
            <a:r>
              <a:rPr lang="fr-FR" sz="1400" b="1" dirty="0" smtClean="0">
                <a:solidFill>
                  <a:srgbClr val="000000"/>
                </a:solidFill>
                <a:ea typeface="Microsoft YaHei"/>
              </a:rPr>
              <a:t>04 76 13 18 05 - </a:t>
            </a:r>
            <a:r>
              <a:rPr lang="fr-FR" sz="1400" dirty="0" smtClean="0">
                <a:solidFill>
                  <a:srgbClr val="000000"/>
                </a:solidFill>
                <a:ea typeface="Microsoft YaHei"/>
                <a:hlinkClick r:id="rId3"/>
              </a:rPr>
              <a:t>contact@mee-mife.fr</a:t>
            </a:r>
            <a:r>
              <a:rPr lang="fr-FR" sz="1400" dirty="0" smtClean="0">
                <a:solidFill>
                  <a:srgbClr val="000000"/>
                </a:solidFill>
                <a:ea typeface="Microsoft YaHei"/>
              </a:rPr>
              <a:t>  -  </a:t>
            </a:r>
            <a:r>
              <a:rPr lang="fr-FR" sz="1500" dirty="0" smtClean="0">
                <a:solidFill>
                  <a:srgbClr val="000000"/>
                </a:solidFill>
                <a:ea typeface="Microsoft YaHei"/>
                <a:hlinkClick r:id="rId4"/>
              </a:rPr>
              <a:t>www.mee-mife.fr</a:t>
            </a:r>
            <a:endParaRPr sz="1500" dirty="0"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8F50EE61-0E8B-FB5B-9F89-7FB5FCE8F44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1738" t="41735" r="58012" b="5502"/>
          <a:stretch/>
        </p:blipFill>
        <p:spPr>
          <a:xfrm>
            <a:off x="4834956" y="8709487"/>
            <a:ext cx="425842" cy="57222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964" y="4460254"/>
            <a:ext cx="5526303" cy="2468893"/>
          </a:xfrm>
          <a:prstGeom prst="rect">
            <a:avLst/>
          </a:prstGeom>
        </p:spPr>
      </p:pic>
      <p:sp>
        <p:nvSpPr>
          <p:cNvPr id="59" name="CustomShape 13"/>
          <p:cNvSpPr/>
          <p:nvPr/>
        </p:nvSpPr>
        <p:spPr>
          <a:xfrm>
            <a:off x="985733" y="728718"/>
            <a:ext cx="5477464" cy="1689915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r"/>
            <a:r>
              <a:rPr lang="fr-FR" sz="3200" b="1" dirty="0" smtClean="0">
                <a:latin typeface="Tahoma"/>
                <a:ea typeface="Microsoft YaHei"/>
              </a:rPr>
              <a:t>Café Réseau</a:t>
            </a:r>
          </a:p>
          <a:p>
            <a:pPr algn="r">
              <a:spcAft>
                <a:spcPts val="1200"/>
              </a:spcAft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ea typeface="Microsoft YaHei"/>
              </a:rPr>
              <a:t>« Hors les Murs »</a:t>
            </a:r>
          </a:p>
          <a:p>
            <a:pPr algn="r">
              <a:spcAft>
                <a:spcPts val="1200"/>
              </a:spcAft>
            </a:pPr>
            <a:endParaRPr lang="fr-FR" sz="2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ea typeface="Microsoft YaHei"/>
            </a:endParaRPr>
          </a:p>
          <a:p>
            <a:pPr algn="r">
              <a:spcAft>
                <a:spcPts val="1200"/>
              </a:spcAft>
            </a:pPr>
            <a:endParaRPr lang="fr-FR" sz="2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fr-FR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CustomShape 9"/>
          <p:cNvSpPr/>
          <p:nvPr/>
        </p:nvSpPr>
        <p:spPr>
          <a:xfrm>
            <a:off x="151458" y="2737975"/>
            <a:ext cx="4463535" cy="1896044"/>
          </a:xfrm>
          <a:prstGeom prst="rect">
            <a:avLst/>
          </a:prstGeom>
          <a:noFill/>
        </p:spPr>
        <p:txBody>
          <a:bodyPr lIns="113400" tIns="56520" rIns="113400" bIns="56520"/>
          <a:lstStyle/>
          <a:p>
            <a:pPr marL="171450">
              <a:lnSpc>
                <a:spcPct val="101000"/>
              </a:lnSpc>
              <a:spcBef>
                <a:spcPts val="300"/>
              </a:spcBef>
              <a:spcAft>
                <a:spcPts val="300"/>
              </a:spcAft>
              <a:buSzPct val="25000"/>
            </a:pPr>
            <a:r>
              <a:rPr lang="fr-FR" sz="2200" b="1" u="sng" dirty="0" smtClean="0">
                <a:solidFill>
                  <a:srgbClr val="3A57A3"/>
                </a:solidFill>
                <a:latin typeface="Tahoma"/>
                <a:ea typeface="Microsoft YaHei"/>
              </a:rPr>
              <a:t>Vous </a:t>
            </a:r>
            <a:r>
              <a:rPr lang="fr-FR" sz="2200" b="1" u="sng" dirty="0">
                <a:solidFill>
                  <a:srgbClr val="3A57A3"/>
                </a:solidFill>
                <a:latin typeface="Tahoma"/>
                <a:ea typeface="Microsoft YaHei"/>
              </a:rPr>
              <a:t>souhaitez ...</a:t>
            </a:r>
            <a:endParaRPr lang="fr-FR" sz="2200" u="sng" dirty="0">
              <a:solidFill>
                <a:srgbClr val="3A57A3"/>
              </a:solidFill>
            </a:endParaRPr>
          </a:p>
          <a:p>
            <a:pPr marL="176213" indent="-176213">
              <a:lnSpc>
                <a:spcPct val="101000"/>
              </a:lnSpc>
              <a:spcBef>
                <a:spcPts val="800"/>
              </a:spcBef>
              <a:spcAft>
                <a:spcPts val="300"/>
              </a:spcAft>
              <a:buClr>
                <a:srgbClr val="2789F5"/>
              </a:buClr>
              <a:buSzPct val="38000"/>
              <a:buFont typeface="Wingdings" panose="05000000000000000000" pitchFamily="2" charset="2"/>
              <a:buChar char="§"/>
            </a:pPr>
            <a:r>
              <a:rPr lang="fr-FR" sz="1700" b="1" dirty="0" smtClean="0">
                <a:solidFill>
                  <a:srgbClr val="4FA0B9"/>
                </a:solidFill>
                <a:latin typeface="Tahoma"/>
                <a:ea typeface="Microsoft YaHei"/>
              </a:rPr>
              <a:t>Échanger</a:t>
            </a:r>
            <a:endParaRPr lang="fr-FR" sz="1700" b="1" dirty="0">
              <a:solidFill>
                <a:srgbClr val="4FA0B9"/>
              </a:solidFill>
              <a:latin typeface="Tahoma"/>
              <a:ea typeface="Microsoft YaHei"/>
            </a:endParaRPr>
          </a:p>
          <a:p>
            <a:pPr marL="176213" indent="-176213">
              <a:lnSpc>
                <a:spcPct val="101000"/>
              </a:lnSpc>
              <a:spcBef>
                <a:spcPts val="300"/>
              </a:spcBef>
              <a:spcAft>
                <a:spcPts val="300"/>
              </a:spcAft>
              <a:buClr>
                <a:srgbClr val="2789F5"/>
              </a:buClr>
              <a:buSzPct val="38000"/>
              <a:buFont typeface="Wingdings" panose="05000000000000000000" pitchFamily="2" charset="2"/>
              <a:buChar char="§"/>
            </a:pPr>
            <a:r>
              <a:rPr lang="fr-FR" sz="1700" b="1" dirty="0" smtClean="0">
                <a:solidFill>
                  <a:srgbClr val="4FA0B9"/>
                </a:solidFill>
                <a:latin typeface="Tahoma"/>
                <a:ea typeface="Microsoft YaHei"/>
              </a:rPr>
              <a:t>Développer votre réseau</a:t>
            </a:r>
          </a:p>
          <a:p>
            <a:pPr marL="176213" indent="-176213">
              <a:lnSpc>
                <a:spcPct val="101000"/>
              </a:lnSpc>
              <a:spcBef>
                <a:spcPts val="300"/>
              </a:spcBef>
              <a:spcAft>
                <a:spcPts val="300"/>
              </a:spcAft>
              <a:buClr>
                <a:srgbClr val="2789F5"/>
              </a:buClr>
              <a:buSzPct val="38000"/>
              <a:buFont typeface="Wingdings" panose="05000000000000000000" pitchFamily="2" charset="2"/>
              <a:buChar char="§"/>
            </a:pPr>
            <a:r>
              <a:rPr lang="fr-FR" sz="1700" b="1" dirty="0" smtClean="0">
                <a:solidFill>
                  <a:srgbClr val="4FA0B9"/>
                </a:solidFill>
                <a:latin typeface="Tahoma"/>
                <a:ea typeface="Microsoft YaHei"/>
              </a:rPr>
              <a:t>Découvrir de nouveaux talents</a:t>
            </a:r>
            <a:endParaRPr sz="1700" b="1" dirty="0">
              <a:solidFill>
                <a:srgbClr val="4FA0B9"/>
              </a:solidFill>
            </a:endParaRPr>
          </a:p>
        </p:txBody>
      </p:sp>
      <p:sp>
        <p:nvSpPr>
          <p:cNvPr id="15" name="CustomShape 9"/>
          <p:cNvSpPr/>
          <p:nvPr/>
        </p:nvSpPr>
        <p:spPr>
          <a:xfrm>
            <a:off x="28164" y="7532726"/>
            <a:ext cx="6858000" cy="1238112"/>
          </a:xfrm>
          <a:prstGeom prst="rect">
            <a:avLst/>
          </a:prstGeom>
          <a:noFill/>
        </p:spPr>
        <p:txBody>
          <a:bodyPr lIns="113400" tIns="56520" rIns="113400" bIns="56520"/>
          <a:lstStyle/>
          <a:p>
            <a:pPr algn="ctr">
              <a:lnSpc>
                <a:spcPct val="101000"/>
              </a:lnSpc>
              <a:spcBef>
                <a:spcPts val="300"/>
              </a:spcBef>
              <a:spcAft>
                <a:spcPts val="300"/>
              </a:spcAft>
              <a:buSzPct val="25000"/>
            </a:pPr>
            <a:r>
              <a:rPr lang="fr-FR" b="1" dirty="0">
                <a:solidFill>
                  <a:srgbClr val="4FA0B9"/>
                </a:solidFill>
                <a:latin typeface="Tahoma"/>
                <a:ea typeface="Microsoft YaHei"/>
              </a:rPr>
              <a:t>Entre professionnels </a:t>
            </a:r>
            <a:r>
              <a:rPr lang="fr-FR" b="1" dirty="0" smtClean="0">
                <a:solidFill>
                  <a:srgbClr val="4FA0B9"/>
                </a:solidFill>
                <a:latin typeface="Tahoma"/>
                <a:ea typeface="Microsoft YaHei"/>
              </a:rPr>
              <a:t>partageons </a:t>
            </a:r>
            <a:r>
              <a:rPr lang="fr-FR" b="1" dirty="0">
                <a:solidFill>
                  <a:srgbClr val="4FA0B9"/>
                </a:solidFill>
                <a:latin typeface="Tahoma"/>
                <a:ea typeface="Microsoft YaHei"/>
              </a:rPr>
              <a:t>nos pratiques du réseau</a:t>
            </a:r>
          </a:p>
          <a:p>
            <a:pPr algn="ctr">
              <a:lnSpc>
                <a:spcPct val="101000"/>
              </a:lnSpc>
              <a:spcBef>
                <a:spcPts val="300"/>
              </a:spcBef>
              <a:spcAft>
                <a:spcPts val="300"/>
              </a:spcAft>
              <a:buSzPct val="25000"/>
            </a:pPr>
            <a:r>
              <a:rPr lang="fr-FR" b="1" dirty="0">
                <a:solidFill>
                  <a:srgbClr val="4FA0B9"/>
                </a:solidFill>
                <a:latin typeface="Tahoma"/>
                <a:ea typeface="Microsoft YaHei"/>
              </a:rPr>
              <a:t>cultivons et entretenons notre réseau</a:t>
            </a:r>
          </a:p>
        </p:txBody>
      </p:sp>
      <p:sp>
        <p:nvSpPr>
          <p:cNvPr id="24" name="CustomShape 13"/>
          <p:cNvSpPr/>
          <p:nvPr/>
        </p:nvSpPr>
        <p:spPr>
          <a:xfrm>
            <a:off x="17267" y="7058817"/>
            <a:ext cx="6858000" cy="562990"/>
          </a:xfrm>
          <a:prstGeom prst="rect">
            <a:avLst/>
          </a:prstGeom>
          <a:noFill/>
        </p:spPr>
        <p:txBody>
          <a:bodyPr lIns="113400" tIns="56520" rIns="113400" bIns="56520"/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fr-FR" sz="2200" b="1" u="sng" dirty="0" smtClean="0">
                <a:solidFill>
                  <a:srgbClr val="3A57A3"/>
                </a:solidFill>
                <a:latin typeface="Tahoma"/>
                <a:ea typeface="Microsoft YaHei"/>
              </a:rPr>
              <a:t>Rencontrons-nous</a:t>
            </a:r>
            <a:r>
              <a:rPr lang="fr-FR" sz="2200" b="1" dirty="0" smtClean="0">
                <a:solidFill>
                  <a:srgbClr val="3A57A3"/>
                </a:solidFill>
                <a:latin typeface="Tahoma"/>
                <a:ea typeface="Microsoft YaHei"/>
              </a:rPr>
              <a:t> !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23"/>
          <a:stretch/>
        </p:blipFill>
        <p:spPr>
          <a:xfrm>
            <a:off x="276467" y="392041"/>
            <a:ext cx="2876964" cy="927928"/>
          </a:xfrm>
          <a:prstGeom prst="rect">
            <a:avLst/>
          </a:prstGeom>
        </p:spPr>
      </p:pic>
      <p:sp>
        <p:nvSpPr>
          <p:cNvPr id="23" name="CustomShape 9"/>
          <p:cNvSpPr/>
          <p:nvPr/>
        </p:nvSpPr>
        <p:spPr>
          <a:xfrm>
            <a:off x="1203608" y="5094058"/>
            <a:ext cx="5549212" cy="342630"/>
          </a:xfrm>
          <a:prstGeom prst="rect">
            <a:avLst/>
          </a:prstGeom>
          <a:noFill/>
        </p:spPr>
        <p:txBody>
          <a:bodyPr lIns="113400" tIns="56520" rIns="54000" bIns="56520"/>
          <a:lstStyle/>
          <a:p>
            <a:pPr algn="r">
              <a:lnSpc>
                <a:spcPct val="101000"/>
              </a:lnSpc>
              <a:buSzPct val="25000"/>
            </a:pPr>
            <a:endParaRPr lang="fr-FR" b="1" dirty="0">
              <a:solidFill>
                <a:srgbClr val="993366"/>
              </a:solidFill>
              <a:latin typeface="Tahoma"/>
              <a:ea typeface="Microsoft YaHei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3" b="7614"/>
          <a:stretch/>
        </p:blipFill>
        <p:spPr>
          <a:xfrm>
            <a:off x="267472" y="8668636"/>
            <a:ext cx="1058254" cy="1038897"/>
          </a:xfrm>
          <a:prstGeom prst="rect">
            <a:avLst/>
          </a:prstGeom>
        </p:spPr>
      </p:pic>
      <p:sp>
        <p:nvSpPr>
          <p:cNvPr id="5" name="AutoShape 2" descr="GOÔ à Eybens - menu et 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933010" y="2075896"/>
            <a:ext cx="3598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Vendredi </a:t>
            </a:r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décembre 2022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8h à 10h</a:t>
            </a:r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3879724" y="4460927"/>
            <a:ext cx="2775744" cy="24587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CustomShape 9"/>
          <p:cNvSpPr/>
          <p:nvPr/>
        </p:nvSpPr>
        <p:spPr>
          <a:xfrm>
            <a:off x="3977528" y="4639520"/>
            <a:ext cx="2580135" cy="2182489"/>
          </a:xfrm>
          <a:prstGeom prst="rect">
            <a:avLst/>
          </a:prstGeom>
          <a:noFill/>
        </p:spPr>
        <p:txBody>
          <a:bodyPr lIns="113400" tIns="56520" rIns="54000" bIns="56520"/>
          <a:lstStyle/>
          <a:p>
            <a:pPr algn="ctr">
              <a:lnSpc>
                <a:spcPct val="101000"/>
              </a:lnSpc>
              <a:spcAft>
                <a:spcPts val="1200"/>
              </a:spcAft>
              <a:buSzPct val="25000"/>
            </a:pPr>
            <a:r>
              <a:rPr lang="fr-FR" sz="2200" b="1" u="sng" dirty="0">
                <a:solidFill>
                  <a:srgbClr val="3A57A3"/>
                </a:solidFill>
                <a:latin typeface="Tahoma"/>
                <a:ea typeface="Microsoft YaHei"/>
              </a:rPr>
              <a:t>Nous souhaitons </a:t>
            </a:r>
          </a:p>
          <a:p>
            <a:pPr algn="ctr">
              <a:lnSpc>
                <a:spcPct val="101000"/>
              </a:lnSpc>
              <a:spcBef>
                <a:spcPts val="300"/>
              </a:spcBef>
              <a:spcAft>
                <a:spcPts val="300"/>
              </a:spcAft>
              <a:buSzPct val="25000"/>
            </a:pPr>
            <a:r>
              <a:rPr lang="fr-FR" sz="1700" b="1" dirty="0" smtClean="0">
                <a:solidFill>
                  <a:srgbClr val="4FA0B9"/>
                </a:solidFill>
                <a:latin typeface="Tahoma"/>
                <a:ea typeface="Microsoft YaHei"/>
              </a:rPr>
              <a:t>Être </a:t>
            </a:r>
            <a:r>
              <a:rPr lang="fr-FR" sz="1700" b="1" dirty="0">
                <a:solidFill>
                  <a:srgbClr val="4FA0B9"/>
                </a:solidFill>
                <a:latin typeface="Tahoma"/>
                <a:ea typeface="Microsoft YaHei"/>
              </a:rPr>
              <a:t>à votre écoute</a:t>
            </a:r>
          </a:p>
          <a:p>
            <a:pPr algn="ctr">
              <a:lnSpc>
                <a:spcPct val="101000"/>
              </a:lnSpc>
              <a:spcBef>
                <a:spcPts val="300"/>
              </a:spcBef>
              <a:spcAft>
                <a:spcPts val="300"/>
              </a:spcAft>
              <a:buSzPct val="25000"/>
            </a:pPr>
            <a:r>
              <a:rPr lang="fr-FR" sz="1700" b="1" dirty="0">
                <a:solidFill>
                  <a:srgbClr val="4FA0B9"/>
                </a:solidFill>
                <a:latin typeface="Tahoma"/>
                <a:ea typeface="Microsoft YaHei"/>
              </a:rPr>
              <a:t>Vous mettre en relation</a:t>
            </a:r>
          </a:p>
          <a:p>
            <a:pPr algn="ctr">
              <a:lnSpc>
                <a:spcPct val="101000"/>
              </a:lnSpc>
              <a:spcBef>
                <a:spcPts val="300"/>
              </a:spcBef>
              <a:spcAft>
                <a:spcPts val="300"/>
              </a:spcAft>
              <a:buSzPct val="25000"/>
            </a:pPr>
            <a:r>
              <a:rPr lang="fr-FR" sz="1700" b="1" dirty="0">
                <a:solidFill>
                  <a:srgbClr val="4FA0B9"/>
                </a:solidFill>
                <a:latin typeface="Tahoma"/>
                <a:ea typeface="Microsoft YaHei"/>
              </a:rPr>
              <a:t>Créer des partenariats</a:t>
            </a:r>
          </a:p>
          <a:p>
            <a:pPr algn="r">
              <a:lnSpc>
                <a:spcPct val="101000"/>
              </a:lnSpc>
              <a:buSzPct val="25000"/>
            </a:pPr>
            <a:endParaRPr lang="fr-FR" b="1" dirty="0">
              <a:solidFill>
                <a:srgbClr val="993366"/>
              </a:solidFill>
              <a:latin typeface="Tahoma"/>
              <a:ea typeface="Microsoft YaHei"/>
            </a:endParaRPr>
          </a:p>
          <a:p>
            <a:pPr algn="r">
              <a:lnSpc>
                <a:spcPct val="101000"/>
              </a:lnSpc>
              <a:buSzPct val="25000"/>
            </a:pPr>
            <a:endParaRPr lang="fr-FR" b="1" dirty="0">
              <a:solidFill>
                <a:srgbClr val="993366"/>
              </a:solidFill>
              <a:latin typeface="Tahoma"/>
              <a:ea typeface="Microsoft YaHei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247964" y="6869416"/>
            <a:ext cx="6418400" cy="0"/>
          </a:xfrm>
          <a:prstGeom prst="line">
            <a:avLst/>
          </a:prstGeom>
          <a:ln w="127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flipH="1">
            <a:off x="6752819" y="-21792"/>
            <a:ext cx="132475" cy="2809764"/>
          </a:xfrm>
          <a:prstGeom prst="rect">
            <a:avLst/>
          </a:prstGeom>
          <a:solidFill>
            <a:srgbClr val="688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Terra Nostra votre partenaire pour vous accompagner sur les thématiques  Emploi, recrutement, formation, travail temporaire, portage salarial &amp;amp;  mobilité professionnelle et Conseil &amp;amp; entreprenariat, des  professionnels à votre écoute. - Terra-nostra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466" y="1008540"/>
            <a:ext cx="2135607" cy="97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Connecteur droit 28"/>
          <p:cNvCxnSpPr/>
          <p:nvPr/>
        </p:nvCxnSpPr>
        <p:spPr>
          <a:xfrm>
            <a:off x="241015" y="8453888"/>
            <a:ext cx="6432298" cy="0"/>
          </a:xfrm>
          <a:prstGeom prst="line">
            <a:avLst/>
          </a:prstGeom>
          <a:ln w="38100">
            <a:solidFill>
              <a:srgbClr val="4FA0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 flipV="1">
            <a:off x="263318" y="6906004"/>
            <a:ext cx="6396607" cy="76154"/>
          </a:xfrm>
          <a:prstGeom prst="rect">
            <a:avLst/>
          </a:prstGeom>
          <a:solidFill>
            <a:srgbClr val="5B7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 flipV="1">
            <a:off x="247964" y="4389012"/>
            <a:ext cx="6396607" cy="76154"/>
          </a:xfrm>
          <a:prstGeom prst="rect">
            <a:avLst/>
          </a:prstGeom>
          <a:solidFill>
            <a:srgbClr val="5B7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47964" y="4460253"/>
            <a:ext cx="6468103" cy="243513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88572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133717" y="142671"/>
            <a:ext cx="6589800" cy="9630000"/>
          </a:xfrm>
          <a:prstGeom prst="rect">
            <a:avLst/>
          </a:prstGeom>
          <a:solidFill>
            <a:srgbClr val="FFFFFF"/>
          </a:solidFill>
          <a:ln w="9360">
            <a:solidFill>
              <a:srgbClr val="3465AF"/>
            </a:solidFill>
            <a:round/>
          </a:ln>
        </p:spPr>
      </p:sp>
      <p:sp>
        <p:nvSpPr>
          <p:cNvPr id="25" name="CustomShape 3"/>
          <p:cNvSpPr/>
          <p:nvPr/>
        </p:nvSpPr>
        <p:spPr>
          <a:xfrm>
            <a:off x="145440" y="2142775"/>
            <a:ext cx="6589800" cy="1506690"/>
          </a:xfrm>
          <a:prstGeom prst="rect">
            <a:avLst/>
          </a:prstGeom>
          <a:noFill/>
        </p:spPr>
        <p:txBody>
          <a:bodyPr wrap="square" lIns="113400" tIns="56520" rIns="113400" bIns="56520"/>
          <a:lstStyle/>
          <a:p>
            <a:pPr algn="ctr">
              <a:spcBef>
                <a:spcPts val="500"/>
              </a:spcBef>
            </a:pP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L’équipe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la </a:t>
            </a:r>
            <a:endParaRPr lang="fr-FR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fr-FR" sz="2000" b="1" dirty="0" smtClean="0">
                <a:solidFill>
                  <a:srgbClr val="3A57A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Maison de l’Emploi et de l’Entreprise - MIFE </a:t>
            </a:r>
          </a:p>
          <a:p>
            <a:pPr algn="ctr">
              <a:spcBef>
                <a:spcPts val="1800"/>
              </a:spcBef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invite</a:t>
            </a:r>
          </a:p>
          <a:p>
            <a:pPr algn="ctr">
              <a:spcBef>
                <a:spcPts val="500"/>
              </a:spcBef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les associations « RH » et « Réseau »,</a:t>
            </a:r>
          </a:p>
          <a:p>
            <a:pPr algn="ctr">
              <a:spcBef>
                <a:spcPts val="500"/>
              </a:spcBef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 les entreprises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 territoire.</a:t>
            </a:r>
          </a:p>
          <a:p>
            <a:pPr algn="ctr">
              <a:lnSpc>
                <a:spcPct val="101000"/>
              </a:lnSpc>
              <a:spcBef>
                <a:spcPts val="500"/>
              </a:spcBef>
            </a:pPr>
            <a:endParaRPr lang="fr-FR" sz="2000" b="1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1000"/>
              </a:lnSpc>
              <a:spcBef>
                <a:spcPts val="500"/>
              </a:spcBef>
            </a:pPr>
            <a:endParaRPr lang="fr-FR" sz="2000" b="1" dirty="0">
              <a:solidFill>
                <a:srgbClr val="3A57A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334" y="672857"/>
            <a:ext cx="3012374" cy="974901"/>
          </a:xfrm>
          <a:prstGeom prst="rect">
            <a:avLst/>
          </a:prstGeom>
        </p:spPr>
      </p:pic>
      <p:cxnSp>
        <p:nvCxnSpPr>
          <p:cNvPr id="19" name="Connecteur droit 18"/>
          <p:cNvCxnSpPr/>
          <p:nvPr/>
        </p:nvCxnSpPr>
        <p:spPr>
          <a:xfrm>
            <a:off x="224191" y="8965942"/>
            <a:ext cx="6432298" cy="0"/>
          </a:xfrm>
          <a:prstGeom prst="line">
            <a:avLst/>
          </a:prstGeom>
          <a:ln w="38100">
            <a:solidFill>
              <a:srgbClr val="4FA0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459464" y="7158940"/>
            <a:ext cx="6100851" cy="10002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Merci de confirmer </a:t>
            </a:r>
            <a:r>
              <a:rPr lang="fr-FR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votre </a:t>
            </a:r>
            <a:r>
              <a:rPr lang="fr-FR" sz="1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présence </a:t>
            </a:r>
          </a:p>
          <a:p>
            <a:pPr algn="ctr"/>
            <a:r>
              <a:rPr lang="fr-FR" sz="1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 plus tard le 25 novembre </a:t>
            </a:r>
            <a:r>
              <a:rPr lang="fr-FR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2022 à </a:t>
            </a:r>
            <a:r>
              <a:rPr lang="fr-FR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algn="ctr">
              <a:spcBef>
                <a:spcPts val="600"/>
              </a:spcBef>
            </a:pPr>
            <a:r>
              <a:rPr lang="fr-FR" b="1" i="1" dirty="0" smtClean="0">
                <a:solidFill>
                  <a:srgbClr val="4FA0B9"/>
                </a:solidFill>
              </a:rPr>
              <a:t> </a:t>
            </a:r>
            <a:r>
              <a:rPr lang="fr-FR" sz="1600" b="1" i="1" u="sng" dirty="0" smtClean="0">
                <a:solidFill>
                  <a:srgbClr val="3A57A3"/>
                </a:solidFill>
              </a:rPr>
              <a:t>contact@mee-mife.fr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071255" y="5224719"/>
            <a:ext cx="2800767" cy="11165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1000"/>
              </a:lnSpc>
              <a:spcBef>
                <a:spcPts val="1200"/>
              </a:spcBef>
            </a:pPr>
            <a:r>
              <a:rPr lang="fr-FR" sz="2000" b="1" u="sng" dirty="0">
                <a:solidFill>
                  <a:srgbClr val="3A57A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 :</a:t>
            </a:r>
            <a:r>
              <a:rPr lang="fr-FR" sz="2000" b="1" dirty="0">
                <a:solidFill>
                  <a:srgbClr val="3A57A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lnSpc>
                <a:spcPct val="101000"/>
              </a:lnSpc>
              <a:spcBef>
                <a:spcPts val="1200"/>
              </a:spcBef>
            </a:pPr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Entreprises, salariés </a:t>
            </a:r>
            <a:b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&amp; demandeurs d’emploi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3" name="Groupe 22"/>
          <p:cNvGrpSpPr/>
          <p:nvPr/>
        </p:nvGrpSpPr>
        <p:grpSpPr>
          <a:xfrm>
            <a:off x="324467" y="9100206"/>
            <a:ext cx="6306822" cy="522590"/>
            <a:chOff x="324467" y="9049407"/>
            <a:chExt cx="6306822" cy="522590"/>
          </a:xfrm>
        </p:grpSpPr>
        <p:pic>
          <p:nvPicPr>
            <p:cNvPr id="31" name="Image 30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3668" y="9240722"/>
              <a:ext cx="712470" cy="163830"/>
            </a:xfrm>
            <a:prstGeom prst="rect">
              <a:avLst/>
            </a:prstGeom>
          </p:spPr>
        </p:pic>
        <p:pic>
          <p:nvPicPr>
            <p:cNvPr id="32" name="Image 31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9963" y="9177662"/>
              <a:ext cx="641350" cy="330835"/>
            </a:xfrm>
            <a:prstGeom prst="rect">
              <a:avLst/>
            </a:prstGeom>
          </p:spPr>
        </p:pic>
        <p:pic>
          <p:nvPicPr>
            <p:cNvPr id="33" name="Image 32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563" y="9156072"/>
              <a:ext cx="420370" cy="415925"/>
            </a:xfrm>
            <a:prstGeom prst="rect">
              <a:avLst/>
            </a:prstGeom>
          </p:spPr>
        </p:pic>
        <p:pic>
          <p:nvPicPr>
            <p:cNvPr id="34" name="Image 33"/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380" t="-15764" b="1"/>
            <a:stretch/>
          </p:blipFill>
          <p:spPr>
            <a:xfrm>
              <a:off x="5152537" y="9103872"/>
              <a:ext cx="1478752" cy="396000"/>
            </a:xfrm>
            <a:prstGeom prst="rect">
              <a:avLst/>
            </a:prstGeom>
          </p:spPr>
        </p:pic>
        <p:pic>
          <p:nvPicPr>
            <p:cNvPr id="35" name="Image 34"/>
            <p:cNvPicPr/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929" b="-6281"/>
            <a:stretch/>
          </p:blipFill>
          <p:spPr>
            <a:xfrm>
              <a:off x="3726318" y="9177663"/>
              <a:ext cx="1352233" cy="342900"/>
            </a:xfrm>
            <a:prstGeom prst="rect">
              <a:avLst/>
            </a:prstGeom>
          </p:spPr>
        </p:pic>
        <p:pic>
          <p:nvPicPr>
            <p:cNvPr id="36" name="Image 35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467" y="9049407"/>
              <a:ext cx="818555" cy="5181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081937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113</Words>
  <Application>Microsoft Office PowerPoint</Application>
  <PresentationFormat>Format A4 (210 x 297 mm)</PresentationFormat>
  <Paragraphs>33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Microsoft YaHei</vt:lpstr>
      <vt:lpstr>Arial</vt:lpstr>
      <vt:lpstr>Calibri</vt:lpstr>
      <vt:lpstr>DejaVu Sans</vt:lpstr>
      <vt:lpstr>StarSymbol</vt:lpstr>
      <vt:lpstr>Tahoma</vt:lpstr>
      <vt:lpstr>Times New Roman</vt:lpstr>
      <vt:lpstr>Wingdings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Stéphanie SCHERER</dc:creator>
  <cp:lastModifiedBy>Chantal</cp:lastModifiedBy>
  <cp:revision>192</cp:revision>
  <cp:lastPrinted>2021-10-14T10:33:20Z</cp:lastPrinted>
  <dcterms:modified xsi:type="dcterms:W3CDTF">2022-10-26T13:58:37Z</dcterms:modified>
</cp:coreProperties>
</file>