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336" r:id="rId2"/>
    <p:sldId id="338" r:id="rId3"/>
  </p:sldIdLst>
  <p:sldSz cx="6858000" cy="9906000" type="A4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A0B9"/>
    <a:srgbClr val="51A5CB"/>
    <a:srgbClr val="5B7776"/>
    <a:srgbClr val="688786"/>
    <a:srgbClr val="2F3D3D"/>
    <a:srgbClr val="16282A"/>
    <a:srgbClr val="152A2A"/>
    <a:srgbClr val="FCF4E4"/>
    <a:srgbClr val="FCF1E4"/>
    <a:srgbClr val="3A57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533" autoAdjust="0"/>
  </p:normalViewPr>
  <p:slideViewPr>
    <p:cSldViewPr snapToGrid="0">
      <p:cViewPr varScale="1">
        <p:scale>
          <a:sx n="40" d="100"/>
          <a:sy n="40" d="100"/>
        </p:scale>
        <p:origin x="624" y="5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3" d="100"/>
          <a:sy n="53" d="100"/>
        </p:scale>
        <p:origin x="2934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25" tIns="45712" rIns="91425" bIns="45712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49689" y="0"/>
            <a:ext cx="2946400" cy="496888"/>
          </a:xfrm>
          <a:prstGeom prst="rect">
            <a:avLst/>
          </a:prstGeom>
        </p:spPr>
        <p:txBody>
          <a:bodyPr vert="horz" lIns="91425" tIns="45712" rIns="91425" bIns="45712" rtlCol="0"/>
          <a:lstStyle>
            <a:lvl1pPr algn="r">
              <a:defRPr sz="1200"/>
            </a:lvl1pPr>
          </a:lstStyle>
          <a:p>
            <a:fld id="{7E19F902-CB5A-4E56-A395-D4F1CD596620}" type="datetimeFigureOut">
              <a:rPr lang="fr-FR" smtClean="0"/>
              <a:t>26/10/2022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25" tIns="45712" rIns="91425" bIns="45712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49689" y="9429750"/>
            <a:ext cx="2946400" cy="496888"/>
          </a:xfrm>
          <a:prstGeom prst="rect">
            <a:avLst/>
          </a:prstGeom>
        </p:spPr>
        <p:txBody>
          <a:bodyPr vert="horz" lIns="91425" tIns="45712" rIns="91425" bIns="45712" rtlCol="0" anchor="b"/>
          <a:lstStyle>
            <a:lvl1pPr algn="r">
              <a:defRPr sz="1200"/>
            </a:lvl1pPr>
          </a:lstStyle>
          <a:p>
            <a:fld id="{2F5F3BD2-D64E-48E7-80F0-01331B9AEF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581444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body"/>
          </p:nvPr>
        </p:nvSpPr>
        <p:spPr>
          <a:xfrm>
            <a:off x="749352" y="5034241"/>
            <a:ext cx="5994443" cy="4769092"/>
          </a:xfrm>
          <a:prstGeom prst="rect">
            <a:avLst/>
          </a:prstGeom>
        </p:spPr>
        <p:txBody>
          <a:bodyPr wrap="none" lIns="0" tIns="0" rIns="0" bIns="0"/>
          <a:lstStyle/>
          <a:p>
            <a:r>
              <a:rPr lang="fr-FR"/>
              <a:t>Cliquez pour modifier le format des notes</a:t>
            </a:r>
            <a:endParaRPr/>
          </a:p>
        </p:txBody>
      </p:sp>
      <p:sp>
        <p:nvSpPr>
          <p:cNvPr id="37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51822" cy="529582"/>
          </a:xfrm>
          <a:prstGeom prst="rect">
            <a:avLst/>
          </a:prstGeom>
        </p:spPr>
        <p:txBody>
          <a:bodyPr wrap="none" lIns="0" tIns="0" rIns="0" bIns="0"/>
          <a:lstStyle/>
          <a:p>
            <a:r>
              <a:rPr lang="fr-FR"/>
              <a:t>&lt;en-tête&gt;</a:t>
            </a:r>
            <a:endParaRPr/>
          </a:p>
        </p:txBody>
      </p:sp>
      <p:sp>
        <p:nvSpPr>
          <p:cNvPr id="38" name="PlaceHolder 3"/>
          <p:cNvSpPr>
            <a:spLocks noGrp="1"/>
          </p:cNvSpPr>
          <p:nvPr>
            <p:ph type="dt"/>
          </p:nvPr>
        </p:nvSpPr>
        <p:spPr>
          <a:xfrm>
            <a:off x="4241321" y="0"/>
            <a:ext cx="3251822" cy="529582"/>
          </a:xfrm>
          <a:prstGeom prst="rect">
            <a:avLst/>
          </a:prstGeom>
        </p:spPr>
        <p:txBody>
          <a:bodyPr wrap="none" lIns="0" tIns="0" rIns="0" bIns="0"/>
          <a:lstStyle/>
          <a:p>
            <a:pPr algn="r"/>
            <a:r>
              <a:rPr lang="fr-FR"/>
              <a:t>&lt;date/heure&gt;</a:t>
            </a:r>
            <a:endParaRPr/>
          </a:p>
        </p:txBody>
      </p:sp>
      <p:sp>
        <p:nvSpPr>
          <p:cNvPr id="39" name="PlaceHolder 4"/>
          <p:cNvSpPr>
            <a:spLocks noGrp="1"/>
          </p:cNvSpPr>
          <p:nvPr>
            <p:ph type="ftr"/>
          </p:nvPr>
        </p:nvSpPr>
        <p:spPr>
          <a:xfrm>
            <a:off x="0" y="10068837"/>
            <a:ext cx="3251822" cy="529582"/>
          </a:xfrm>
          <a:prstGeom prst="rect">
            <a:avLst/>
          </a:prstGeom>
        </p:spPr>
        <p:txBody>
          <a:bodyPr wrap="none" lIns="0" tIns="0" rIns="0" bIns="0" anchor="b"/>
          <a:lstStyle/>
          <a:p>
            <a:r>
              <a:rPr lang="fr-FR"/>
              <a:t>&lt;pied de page&gt;</a:t>
            </a:r>
            <a:endParaRPr/>
          </a:p>
        </p:txBody>
      </p:sp>
      <p:sp>
        <p:nvSpPr>
          <p:cNvPr id="40" name="PlaceHolder 5"/>
          <p:cNvSpPr>
            <a:spLocks noGrp="1"/>
          </p:cNvSpPr>
          <p:nvPr>
            <p:ph type="sldNum"/>
          </p:nvPr>
        </p:nvSpPr>
        <p:spPr>
          <a:xfrm>
            <a:off x="4241321" y="10068837"/>
            <a:ext cx="3251822" cy="529582"/>
          </a:xfrm>
          <a:prstGeom prst="rect">
            <a:avLst/>
          </a:prstGeom>
        </p:spPr>
        <p:txBody>
          <a:bodyPr wrap="none" lIns="0" tIns="0" rIns="0" bIns="0" anchor="b"/>
          <a:lstStyle/>
          <a:p>
            <a:pPr algn="r"/>
            <a:fld id="{C5458D2F-3814-4AEB-9EFD-3ED4A92C3487}" type="slidenum">
              <a:rPr lang="fr-FR"/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6699613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CustomShape 1"/>
          <p:cNvSpPr/>
          <p:nvPr/>
        </p:nvSpPr>
        <p:spPr>
          <a:xfrm>
            <a:off x="3847022" y="9428631"/>
            <a:ext cx="2943875" cy="489613"/>
          </a:xfrm>
          <a:prstGeom prst="rect">
            <a:avLst/>
          </a:prstGeom>
          <a:noFill/>
        </p:spPr>
        <p:txBody>
          <a:bodyPr lIns="0" tIns="0" rIns="0" bIns="0" anchor="b"/>
          <a:lstStyle/>
          <a:p>
            <a:pPr algn="r">
              <a:lnSpc>
                <a:spcPct val="95000"/>
              </a:lnSpc>
            </a:pPr>
            <a:fld id="{798A1EB6-0512-4AF4-8F7F-880BD008B560}" type="slidenum">
              <a:rPr lang="fr-FR" sz="1300">
                <a:solidFill>
                  <a:srgbClr val="000000"/>
                </a:solidFill>
                <a:latin typeface="Times New Roman"/>
                <a:ea typeface="Microsoft YaHei"/>
              </a:rPr>
              <a:t>1</a:t>
            </a:fld>
            <a:endParaRPr/>
          </a:p>
        </p:txBody>
      </p:sp>
      <p:sp>
        <p:nvSpPr>
          <p:cNvPr id="92" name="PlaceHolder 2"/>
          <p:cNvSpPr>
            <a:spLocks noGrp="1"/>
          </p:cNvSpPr>
          <p:nvPr>
            <p:ph type="body"/>
          </p:nvPr>
        </p:nvSpPr>
        <p:spPr>
          <a:xfrm>
            <a:off x="679413" y="4714852"/>
            <a:ext cx="5437783" cy="4466117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671284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CustomShape 1"/>
          <p:cNvSpPr/>
          <p:nvPr/>
        </p:nvSpPr>
        <p:spPr>
          <a:xfrm>
            <a:off x="3847022" y="9428631"/>
            <a:ext cx="2943875" cy="489613"/>
          </a:xfrm>
          <a:prstGeom prst="rect">
            <a:avLst/>
          </a:prstGeom>
          <a:noFill/>
        </p:spPr>
        <p:txBody>
          <a:bodyPr lIns="0" tIns="0" rIns="0" bIns="0" anchor="b"/>
          <a:lstStyle/>
          <a:p>
            <a:pPr algn="r">
              <a:lnSpc>
                <a:spcPct val="95000"/>
              </a:lnSpc>
            </a:pPr>
            <a:fld id="{FB456F2C-CC84-4328-943A-B4AFD66BF78A}" type="slidenum">
              <a:rPr lang="fr-FR" sz="1300">
                <a:solidFill>
                  <a:srgbClr val="000000"/>
                </a:solidFill>
                <a:latin typeface="Times New Roman"/>
                <a:ea typeface="Microsoft YaHei"/>
              </a:rPr>
              <a:t>2</a:t>
            </a:fld>
            <a:endParaRPr/>
          </a:p>
        </p:txBody>
      </p:sp>
      <p:sp>
        <p:nvSpPr>
          <p:cNvPr id="96" name="PlaceHolder 2"/>
          <p:cNvSpPr>
            <a:spLocks noGrp="1"/>
          </p:cNvSpPr>
          <p:nvPr>
            <p:ph type="body"/>
          </p:nvPr>
        </p:nvSpPr>
        <p:spPr>
          <a:xfrm>
            <a:off x="679413" y="4714852"/>
            <a:ext cx="5437783" cy="4466117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9191567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342720" y="394920"/>
            <a:ext cx="6171840" cy="16542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342720" y="2317680"/>
            <a:ext cx="6171840" cy="27399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342720" y="5318280"/>
            <a:ext cx="6171840" cy="27399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342720" y="394920"/>
            <a:ext cx="6171840" cy="16542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342720" y="2317680"/>
            <a:ext cx="3011400" cy="27399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3504960" y="2317680"/>
            <a:ext cx="3011400" cy="27399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3504960" y="5318280"/>
            <a:ext cx="3011400" cy="27399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342720" y="5318280"/>
            <a:ext cx="3011400" cy="27399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342720" y="394920"/>
            <a:ext cx="6171840" cy="16542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342720" y="2317680"/>
            <a:ext cx="3011400" cy="27399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504960" y="2317680"/>
            <a:ext cx="3011400" cy="27399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pic>
        <p:nvPicPr>
          <p:cNvPr id="34" name="Image 33"/>
          <p:cNvPicPr/>
          <p:nvPr/>
        </p:nvPicPr>
        <p:blipFill>
          <a:blip r:embed="rId2"/>
          <a:stretch>
            <a:fillRect/>
          </a:stretch>
        </p:blipFill>
        <p:spPr>
          <a:xfrm>
            <a:off x="3504600" y="5486760"/>
            <a:ext cx="3011400" cy="2402640"/>
          </a:xfrm>
          <a:prstGeom prst="rect">
            <a:avLst/>
          </a:prstGeom>
        </p:spPr>
      </p:pic>
      <p:pic>
        <p:nvPicPr>
          <p:cNvPr id="35" name="Image 34"/>
          <p:cNvPicPr/>
          <p:nvPr/>
        </p:nvPicPr>
        <p:blipFill>
          <a:blip r:embed="rId2"/>
          <a:stretch>
            <a:fillRect/>
          </a:stretch>
        </p:blipFill>
        <p:spPr>
          <a:xfrm>
            <a:off x="342360" y="5486760"/>
            <a:ext cx="3011400" cy="240264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342720" y="394920"/>
            <a:ext cx="6171840" cy="16542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342720" y="2317680"/>
            <a:ext cx="6171840" cy="57452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342720" y="394920"/>
            <a:ext cx="6171840" cy="16542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342720" y="2317680"/>
            <a:ext cx="6171840" cy="57448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342720" y="394920"/>
            <a:ext cx="6171840" cy="16542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342720" y="2317680"/>
            <a:ext cx="3011400" cy="57448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3504960" y="2317680"/>
            <a:ext cx="3011400" cy="57448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342720" y="394920"/>
            <a:ext cx="6171840" cy="16542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342720" y="394920"/>
            <a:ext cx="6171840" cy="76676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342720" y="394920"/>
            <a:ext cx="6171840" cy="16542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342720" y="2317680"/>
            <a:ext cx="3011400" cy="27399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342720" y="5318280"/>
            <a:ext cx="3011400" cy="27399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3504960" y="2317680"/>
            <a:ext cx="3011400" cy="57448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342720" y="394920"/>
            <a:ext cx="6171840" cy="16542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342720" y="2317680"/>
            <a:ext cx="3011400" cy="57448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3504960" y="2317680"/>
            <a:ext cx="3011400" cy="27399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3504960" y="5318280"/>
            <a:ext cx="3011400" cy="27399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342720" y="394920"/>
            <a:ext cx="6171840" cy="16542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342720" y="2317680"/>
            <a:ext cx="3011400" cy="27399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3504960" y="2317680"/>
            <a:ext cx="3011400" cy="27399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342720" y="5318280"/>
            <a:ext cx="6171120" cy="27399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342720" y="394920"/>
            <a:ext cx="6171840" cy="16538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r>
              <a:rPr lang="fr-FR"/>
              <a:t>Cliquez pour éditer le format du texte-titre</a:t>
            </a:r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342720" y="2317680"/>
            <a:ext cx="6171840" cy="5744880"/>
          </a:xfrm>
          <a:prstGeom prst="rect">
            <a:avLst/>
          </a:prstGeom>
        </p:spPr>
        <p:txBody>
          <a:bodyPr wrap="none" lIns="0" tIns="0" rIns="0" bIns="0"/>
          <a:lstStyle/>
          <a:p>
            <a:pPr>
              <a:buSzPct val="25000"/>
              <a:buFont typeface="StarSymbol"/>
              <a:buChar char=""/>
            </a:pPr>
            <a:r>
              <a:rPr lang="fr-FR"/>
              <a:t>Cliquez pour éditer le format du plan de texte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fr-FR"/>
              <a:t>Second niveau de plan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fr-FR"/>
              <a:t>Troisième niveau de plan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fr-FR"/>
              <a:t>Quatrième niveau de plan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fr-FR"/>
              <a:t>Cinquième niveau de plan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fr-FR"/>
              <a:t>Sixième niveau de plan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fr-FR"/>
              <a:t>Septième niveau de plan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hyperlink" Target="mailto:contact@mee-mife.fr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hyperlink" Target="http://www.meen-neron.com/" TargetMode="External"/><Relationship Id="rId9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CustomShape 7"/>
          <p:cNvSpPr/>
          <p:nvPr/>
        </p:nvSpPr>
        <p:spPr>
          <a:xfrm>
            <a:off x="1565033" y="8572843"/>
            <a:ext cx="4946040" cy="865101"/>
          </a:xfrm>
          <a:prstGeom prst="rect">
            <a:avLst/>
          </a:prstGeom>
          <a:noFill/>
        </p:spPr>
        <p:txBody>
          <a:bodyPr wrap="none" lIns="113400" tIns="56520" rIns="113400" bIns="56520"/>
          <a:lstStyle/>
          <a:p>
            <a:pPr>
              <a:lnSpc>
                <a:spcPts val="2400"/>
              </a:lnSpc>
            </a:pPr>
            <a:r>
              <a:rPr lang="fr-FR" sz="1700" b="1" dirty="0" smtClean="0"/>
              <a:t>Terra-</a:t>
            </a:r>
            <a:r>
              <a:rPr lang="fr-FR" sz="1700" b="1" dirty="0" err="1" smtClean="0"/>
              <a:t>Nostra</a:t>
            </a:r>
            <a:r>
              <a:rPr lang="fr-FR" sz="1700" b="1" dirty="0" smtClean="0"/>
              <a:t> </a:t>
            </a:r>
            <a:r>
              <a:rPr lang="fr-FR" sz="1700" b="1" dirty="0" err="1" smtClean="0"/>
              <a:t>interim</a:t>
            </a:r>
            <a:endParaRPr lang="fr-FR" sz="1700" dirty="0" smtClean="0"/>
          </a:p>
          <a:p>
            <a:pPr>
              <a:lnSpc>
                <a:spcPts val="2400"/>
              </a:lnSpc>
            </a:pPr>
            <a:r>
              <a:rPr lang="fr-FR" sz="1400" b="1" dirty="0"/>
              <a:t>13 rue Roland Garros, 38320 </a:t>
            </a:r>
            <a:r>
              <a:rPr lang="fr-FR" sz="1400" b="1" dirty="0" smtClean="0"/>
              <a:t>Eybens</a:t>
            </a:r>
          </a:p>
          <a:p>
            <a:pPr>
              <a:lnSpc>
                <a:spcPts val="2400"/>
              </a:lnSpc>
            </a:pPr>
            <a:r>
              <a:rPr lang="fr-FR" sz="1050" dirty="0"/>
              <a:t>Tram A / Arrêt </a:t>
            </a:r>
            <a:r>
              <a:rPr lang="fr-FR" sz="1050" dirty="0" err="1"/>
              <a:t>Grand’Place</a:t>
            </a:r>
            <a:r>
              <a:rPr lang="fr-FR" sz="1050" dirty="0"/>
              <a:t> ou C6 / Arrêt Raymond </a:t>
            </a:r>
            <a:r>
              <a:rPr lang="fr-FR" sz="1050" dirty="0" err="1" smtClean="0"/>
              <a:t>Chanas</a:t>
            </a:r>
            <a:endParaRPr lang="fr-FR" sz="1400" b="1" dirty="0"/>
          </a:p>
          <a:p>
            <a:pPr>
              <a:lnSpc>
                <a:spcPts val="2400"/>
              </a:lnSpc>
            </a:pPr>
            <a:r>
              <a:rPr lang="fr-FR" sz="1400" b="1" dirty="0" smtClean="0">
                <a:solidFill>
                  <a:srgbClr val="000000"/>
                </a:solidFill>
                <a:ea typeface="Microsoft YaHei"/>
              </a:rPr>
              <a:t>04 76 13 18 05 - </a:t>
            </a:r>
            <a:r>
              <a:rPr lang="fr-FR" sz="1400" dirty="0" smtClean="0">
                <a:solidFill>
                  <a:srgbClr val="000000"/>
                </a:solidFill>
                <a:ea typeface="Microsoft YaHei"/>
                <a:hlinkClick r:id="rId3"/>
              </a:rPr>
              <a:t>contact@mee-mife.fr</a:t>
            </a:r>
            <a:r>
              <a:rPr lang="fr-FR" sz="1400" dirty="0" smtClean="0">
                <a:solidFill>
                  <a:srgbClr val="000000"/>
                </a:solidFill>
                <a:ea typeface="Microsoft YaHei"/>
              </a:rPr>
              <a:t>  -  </a:t>
            </a:r>
            <a:r>
              <a:rPr lang="fr-FR" sz="1500" dirty="0" smtClean="0">
                <a:solidFill>
                  <a:srgbClr val="000000"/>
                </a:solidFill>
                <a:ea typeface="Microsoft YaHei"/>
                <a:hlinkClick r:id="rId4"/>
              </a:rPr>
              <a:t>www.mee-mife.fr</a:t>
            </a:r>
            <a:endParaRPr sz="1500" dirty="0"/>
          </a:p>
        </p:txBody>
      </p:sp>
      <p:pic>
        <p:nvPicPr>
          <p:cNvPr id="27" name="Image 26">
            <a:extLst>
              <a:ext uri="{FF2B5EF4-FFF2-40B4-BE49-F238E27FC236}">
                <a16:creationId xmlns:a16="http://schemas.microsoft.com/office/drawing/2014/main" id="{8F50EE61-0E8B-FB5B-9F89-7FB5FCE8F44B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31738" t="41735" r="58012" b="5502"/>
          <a:stretch/>
        </p:blipFill>
        <p:spPr>
          <a:xfrm>
            <a:off x="4834956" y="8709487"/>
            <a:ext cx="425842" cy="572225"/>
          </a:xfrm>
          <a:prstGeom prst="rect">
            <a:avLst/>
          </a:prstGeom>
        </p:spPr>
      </p:pic>
      <p:pic>
        <p:nvPicPr>
          <p:cNvPr id="16" name="Image 1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47964" y="4460254"/>
            <a:ext cx="5526303" cy="2468893"/>
          </a:xfrm>
          <a:prstGeom prst="rect">
            <a:avLst/>
          </a:prstGeom>
        </p:spPr>
      </p:pic>
      <p:sp>
        <p:nvSpPr>
          <p:cNvPr id="59" name="CustomShape 13"/>
          <p:cNvSpPr/>
          <p:nvPr/>
        </p:nvSpPr>
        <p:spPr>
          <a:xfrm>
            <a:off x="985733" y="728718"/>
            <a:ext cx="5477464" cy="1689915"/>
          </a:xfrm>
          <a:prstGeom prst="rect">
            <a:avLst/>
          </a:prstGeom>
          <a:noFill/>
        </p:spPr>
        <p:txBody>
          <a:bodyPr lIns="0" tIns="0" rIns="0" bIns="0" anchor="ctr"/>
          <a:lstStyle/>
          <a:p>
            <a:pPr algn="r"/>
            <a:r>
              <a:rPr lang="fr-FR" sz="3200" b="1" dirty="0" smtClean="0">
                <a:latin typeface="Tahoma"/>
                <a:ea typeface="Microsoft YaHei"/>
              </a:rPr>
              <a:t>Café Réseau</a:t>
            </a:r>
          </a:p>
          <a:p>
            <a:pPr algn="r">
              <a:spcAft>
                <a:spcPts val="1200"/>
              </a:spcAft>
            </a:pPr>
            <a:r>
              <a:rPr lang="fr-F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/>
                <a:ea typeface="Microsoft YaHei"/>
              </a:rPr>
              <a:t>« Hors les Murs »</a:t>
            </a:r>
          </a:p>
          <a:p>
            <a:pPr algn="r">
              <a:spcAft>
                <a:spcPts val="1200"/>
              </a:spcAft>
            </a:pPr>
            <a:endParaRPr lang="fr-FR" sz="2600" b="1" dirty="0" smtClean="0">
              <a:solidFill>
                <a:schemeClr val="tx1">
                  <a:lumMod val="75000"/>
                  <a:lumOff val="25000"/>
                </a:schemeClr>
              </a:solidFill>
              <a:latin typeface="Tahoma"/>
              <a:ea typeface="Microsoft YaHei"/>
            </a:endParaRPr>
          </a:p>
          <a:p>
            <a:pPr algn="r">
              <a:spcAft>
                <a:spcPts val="1200"/>
              </a:spcAft>
            </a:pPr>
            <a:endParaRPr lang="fr-FR" sz="2600" b="1" dirty="0" smtClean="0">
              <a:solidFill>
                <a:schemeClr val="tx1">
                  <a:lumMod val="75000"/>
                  <a:lumOff val="2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r"/>
            <a:endParaRPr lang="fr-FR" sz="2000" b="1" dirty="0" smtClean="0">
              <a:solidFill>
                <a:schemeClr val="tx1">
                  <a:lumMod val="75000"/>
                  <a:lumOff val="2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r"/>
            <a:endParaRPr lang="fr-FR" sz="2000" b="1" dirty="0">
              <a:solidFill>
                <a:schemeClr val="tx1">
                  <a:lumMod val="75000"/>
                  <a:lumOff val="2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5" name="CustomShape 9"/>
          <p:cNvSpPr/>
          <p:nvPr/>
        </p:nvSpPr>
        <p:spPr>
          <a:xfrm>
            <a:off x="151458" y="2737975"/>
            <a:ext cx="4463535" cy="1896044"/>
          </a:xfrm>
          <a:prstGeom prst="rect">
            <a:avLst/>
          </a:prstGeom>
          <a:noFill/>
        </p:spPr>
        <p:txBody>
          <a:bodyPr lIns="113400" tIns="56520" rIns="113400" bIns="56520"/>
          <a:lstStyle/>
          <a:p>
            <a:pPr marL="171450">
              <a:lnSpc>
                <a:spcPct val="101000"/>
              </a:lnSpc>
              <a:spcBef>
                <a:spcPts val="300"/>
              </a:spcBef>
              <a:spcAft>
                <a:spcPts val="300"/>
              </a:spcAft>
              <a:buSzPct val="25000"/>
            </a:pPr>
            <a:r>
              <a:rPr lang="fr-FR" sz="2200" b="1" u="sng" dirty="0" smtClean="0">
                <a:solidFill>
                  <a:srgbClr val="3A57A3"/>
                </a:solidFill>
                <a:latin typeface="Tahoma"/>
                <a:ea typeface="Microsoft YaHei"/>
              </a:rPr>
              <a:t>Vous </a:t>
            </a:r>
            <a:r>
              <a:rPr lang="fr-FR" sz="2200" b="1" u="sng" dirty="0">
                <a:solidFill>
                  <a:srgbClr val="3A57A3"/>
                </a:solidFill>
                <a:latin typeface="Tahoma"/>
                <a:ea typeface="Microsoft YaHei"/>
              </a:rPr>
              <a:t>souhaitez ...</a:t>
            </a:r>
            <a:endParaRPr lang="fr-FR" sz="2200" u="sng" dirty="0">
              <a:solidFill>
                <a:srgbClr val="3A57A3"/>
              </a:solidFill>
            </a:endParaRPr>
          </a:p>
          <a:p>
            <a:pPr marL="176213" indent="-176213">
              <a:lnSpc>
                <a:spcPct val="101000"/>
              </a:lnSpc>
              <a:spcBef>
                <a:spcPts val="800"/>
              </a:spcBef>
              <a:spcAft>
                <a:spcPts val="300"/>
              </a:spcAft>
              <a:buClr>
                <a:srgbClr val="2789F5"/>
              </a:buClr>
              <a:buSzPct val="38000"/>
              <a:buFont typeface="Wingdings" panose="05000000000000000000" pitchFamily="2" charset="2"/>
              <a:buChar char="§"/>
            </a:pPr>
            <a:r>
              <a:rPr lang="fr-FR" sz="1700" b="1" dirty="0" smtClean="0">
                <a:solidFill>
                  <a:srgbClr val="4FA0B9"/>
                </a:solidFill>
                <a:latin typeface="Tahoma"/>
                <a:ea typeface="Microsoft YaHei"/>
              </a:rPr>
              <a:t>Échanger</a:t>
            </a:r>
            <a:endParaRPr lang="fr-FR" sz="1700" b="1" dirty="0">
              <a:solidFill>
                <a:srgbClr val="4FA0B9"/>
              </a:solidFill>
              <a:latin typeface="Tahoma"/>
              <a:ea typeface="Microsoft YaHei"/>
            </a:endParaRPr>
          </a:p>
          <a:p>
            <a:pPr marL="176213" indent="-176213">
              <a:lnSpc>
                <a:spcPct val="101000"/>
              </a:lnSpc>
              <a:spcBef>
                <a:spcPts val="300"/>
              </a:spcBef>
              <a:spcAft>
                <a:spcPts val="300"/>
              </a:spcAft>
              <a:buClr>
                <a:srgbClr val="2789F5"/>
              </a:buClr>
              <a:buSzPct val="38000"/>
              <a:buFont typeface="Wingdings" panose="05000000000000000000" pitchFamily="2" charset="2"/>
              <a:buChar char="§"/>
            </a:pPr>
            <a:r>
              <a:rPr lang="fr-FR" sz="1700" b="1" dirty="0" smtClean="0">
                <a:solidFill>
                  <a:srgbClr val="4FA0B9"/>
                </a:solidFill>
                <a:latin typeface="Tahoma"/>
                <a:ea typeface="Microsoft YaHei"/>
              </a:rPr>
              <a:t>Développer votre réseau</a:t>
            </a:r>
          </a:p>
          <a:p>
            <a:pPr marL="176213" indent="-176213">
              <a:lnSpc>
                <a:spcPct val="101000"/>
              </a:lnSpc>
              <a:spcBef>
                <a:spcPts val="300"/>
              </a:spcBef>
              <a:spcAft>
                <a:spcPts val="300"/>
              </a:spcAft>
              <a:buClr>
                <a:srgbClr val="2789F5"/>
              </a:buClr>
              <a:buSzPct val="38000"/>
              <a:buFont typeface="Wingdings" panose="05000000000000000000" pitchFamily="2" charset="2"/>
              <a:buChar char="§"/>
            </a:pPr>
            <a:r>
              <a:rPr lang="fr-FR" sz="1700" b="1" dirty="0" smtClean="0">
                <a:solidFill>
                  <a:srgbClr val="4FA0B9"/>
                </a:solidFill>
                <a:latin typeface="Tahoma"/>
                <a:ea typeface="Microsoft YaHei"/>
              </a:rPr>
              <a:t>Découvrir de nouveaux talents</a:t>
            </a:r>
            <a:endParaRPr sz="1700" b="1" dirty="0">
              <a:solidFill>
                <a:srgbClr val="4FA0B9"/>
              </a:solidFill>
            </a:endParaRPr>
          </a:p>
        </p:txBody>
      </p:sp>
      <p:sp>
        <p:nvSpPr>
          <p:cNvPr id="15" name="CustomShape 9"/>
          <p:cNvSpPr/>
          <p:nvPr/>
        </p:nvSpPr>
        <p:spPr>
          <a:xfrm>
            <a:off x="28164" y="7532726"/>
            <a:ext cx="6858000" cy="1238112"/>
          </a:xfrm>
          <a:prstGeom prst="rect">
            <a:avLst/>
          </a:prstGeom>
          <a:noFill/>
        </p:spPr>
        <p:txBody>
          <a:bodyPr lIns="113400" tIns="56520" rIns="113400" bIns="56520"/>
          <a:lstStyle/>
          <a:p>
            <a:pPr algn="ctr">
              <a:lnSpc>
                <a:spcPct val="101000"/>
              </a:lnSpc>
              <a:spcBef>
                <a:spcPts val="300"/>
              </a:spcBef>
              <a:spcAft>
                <a:spcPts val="300"/>
              </a:spcAft>
              <a:buSzPct val="25000"/>
            </a:pPr>
            <a:r>
              <a:rPr lang="fr-FR" b="1" dirty="0">
                <a:solidFill>
                  <a:srgbClr val="4FA0B9"/>
                </a:solidFill>
                <a:latin typeface="Tahoma"/>
                <a:ea typeface="Microsoft YaHei"/>
              </a:rPr>
              <a:t>Entre professionnels </a:t>
            </a:r>
            <a:r>
              <a:rPr lang="fr-FR" b="1" dirty="0" smtClean="0">
                <a:solidFill>
                  <a:srgbClr val="4FA0B9"/>
                </a:solidFill>
                <a:latin typeface="Tahoma"/>
                <a:ea typeface="Microsoft YaHei"/>
              </a:rPr>
              <a:t>partageons </a:t>
            </a:r>
            <a:r>
              <a:rPr lang="fr-FR" b="1" dirty="0">
                <a:solidFill>
                  <a:srgbClr val="4FA0B9"/>
                </a:solidFill>
                <a:latin typeface="Tahoma"/>
                <a:ea typeface="Microsoft YaHei"/>
              </a:rPr>
              <a:t>nos pratiques du réseau</a:t>
            </a:r>
          </a:p>
          <a:p>
            <a:pPr algn="ctr">
              <a:lnSpc>
                <a:spcPct val="101000"/>
              </a:lnSpc>
              <a:spcBef>
                <a:spcPts val="300"/>
              </a:spcBef>
              <a:spcAft>
                <a:spcPts val="300"/>
              </a:spcAft>
              <a:buSzPct val="25000"/>
            </a:pPr>
            <a:r>
              <a:rPr lang="fr-FR" b="1" dirty="0">
                <a:solidFill>
                  <a:srgbClr val="4FA0B9"/>
                </a:solidFill>
                <a:latin typeface="Tahoma"/>
                <a:ea typeface="Microsoft YaHei"/>
              </a:rPr>
              <a:t>cultivons et entretenons notre réseau</a:t>
            </a:r>
          </a:p>
        </p:txBody>
      </p:sp>
      <p:sp>
        <p:nvSpPr>
          <p:cNvPr id="24" name="CustomShape 13"/>
          <p:cNvSpPr/>
          <p:nvPr/>
        </p:nvSpPr>
        <p:spPr>
          <a:xfrm>
            <a:off x="17267" y="7058817"/>
            <a:ext cx="6858000" cy="562990"/>
          </a:xfrm>
          <a:prstGeom prst="rect">
            <a:avLst/>
          </a:prstGeom>
          <a:noFill/>
        </p:spPr>
        <p:txBody>
          <a:bodyPr lIns="113400" tIns="56520" rIns="113400" bIns="56520"/>
          <a:lstStyle/>
          <a:p>
            <a:pPr algn="ctr">
              <a:spcBef>
                <a:spcPts val="400"/>
              </a:spcBef>
              <a:spcAft>
                <a:spcPts val="400"/>
              </a:spcAft>
            </a:pPr>
            <a:r>
              <a:rPr lang="fr-FR" sz="2200" b="1" u="sng" dirty="0" smtClean="0">
                <a:solidFill>
                  <a:srgbClr val="3A57A3"/>
                </a:solidFill>
                <a:latin typeface="Tahoma"/>
                <a:ea typeface="Microsoft YaHei"/>
              </a:rPr>
              <a:t>Rencontrons-nous</a:t>
            </a:r>
            <a:r>
              <a:rPr lang="fr-FR" sz="2200" b="1" dirty="0" smtClean="0">
                <a:solidFill>
                  <a:srgbClr val="3A57A3"/>
                </a:solidFill>
                <a:latin typeface="Tahoma"/>
                <a:ea typeface="Microsoft YaHei"/>
              </a:rPr>
              <a:t> !</a:t>
            </a:r>
          </a:p>
        </p:txBody>
      </p:sp>
      <p:pic>
        <p:nvPicPr>
          <p:cNvPr id="20" name="Image 19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8223"/>
          <a:stretch/>
        </p:blipFill>
        <p:spPr>
          <a:xfrm>
            <a:off x="276467" y="392041"/>
            <a:ext cx="2876964" cy="927928"/>
          </a:xfrm>
          <a:prstGeom prst="rect">
            <a:avLst/>
          </a:prstGeom>
        </p:spPr>
      </p:pic>
      <p:sp>
        <p:nvSpPr>
          <p:cNvPr id="23" name="CustomShape 9"/>
          <p:cNvSpPr/>
          <p:nvPr/>
        </p:nvSpPr>
        <p:spPr>
          <a:xfrm>
            <a:off x="1203608" y="5094058"/>
            <a:ext cx="5549212" cy="342630"/>
          </a:xfrm>
          <a:prstGeom prst="rect">
            <a:avLst/>
          </a:prstGeom>
          <a:noFill/>
        </p:spPr>
        <p:txBody>
          <a:bodyPr lIns="113400" tIns="56520" rIns="54000" bIns="56520"/>
          <a:lstStyle/>
          <a:p>
            <a:pPr algn="r">
              <a:lnSpc>
                <a:spcPct val="101000"/>
              </a:lnSpc>
              <a:buSzPct val="25000"/>
            </a:pPr>
            <a:endParaRPr lang="fr-FR" b="1" dirty="0">
              <a:solidFill>
                <a:srgbClr val="993366"/>
              </a:solidFill>
              <a:latin typeface="Tahoma"/>
              <a:ea typeface="Microsoft YaHei"/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8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893" b="7614"/>
          <a:stretch/>
        </p:blipFill>
        <p:spPr>
          <a:xfrm>
            <a:off x="267472" y="8668636"/>
            <a:ext cx="1058254" cy="1038897"/>
          </a:xfrm>
          <a:prstGeom prst="rect">
            <a:avLst/>
          </a:prstGeom>
        </p:spPr>
      </p:pic>
      <p:sp>
        <p:nvSpPr>
          <p:cNvPr id="5" name="AutoShape 2" descr="GOÔ à Eybens - menu et photo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9" name="ZoneTexte 8"/>
          <p:cNvSpPr txBox="1"/>
          <p:nvPr/>
        </p:nvSpPr>
        <p:spPr>
          <a:xfrm>
            <a:off x="2933010" y="2075896"/>
            <a:ext cx="359877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b="1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Vendredi </a:t>
            </a:r>
            <a:r>
              <a:rPr lang="fr-F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 décembre 2022</a:t>
            </a:r>
            <a:endParaRPr lang="fr-FR" b="1" dirty="0">
              <a:solidFill>
                <a:schemeClr val="tx1">
                  <a:lumMod val="75000"/>
                  <a:lumOff val="2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r"/>
            <a:r>
              <a:rPr lang="fr-FR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 8h à 10h</a:t>
            </a:r>
          </a:p>
          <a:p>
            <a:endParaRPr lang="fr-FR" dirty="0"/>
          </a:p>
        </p:txBody>
      </p:sp>
      <p:sp>
        <p:nvSpPr>
          <p:cNvPr id="13" name="Rectangle 12"/>
          <p:cNvSpPr/>
          <p:nvPr/>
        </p:nvSpPr>
        <p:spPr>
          <a:xfrm>
            <a:off x="3879724" y="4460927"/>
            <a:ext cx="2775744" cy="245874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CustomShape 9"/>
          <p:cNvSpPr/>
          <p:nvPr/>
        </p:nvSpPr>
        <p:spPr>
          <a:xfrm>
            <a:off x="3977528" y="4639520"/>
            <a:ext cx="2580135" cy="2182489"/>
          </a:xfrm>
          <a:prstGeom prst="rect">
            <a:avLst/>
          </a:prstGeom>
          <a:noFill/>
        </p:spPr>
        <p:txBody>
          <a:bodyPr lIns="113400" tIns="56520" rIns="54000" bIns="56520"/>
          <a:lstStyle/>
          <a:p>
            <a:pPr algn="ctr">
              <a:lnSpc>
                <a:spcPct val="101000"/>
              </a:lnSpc>
              <a:spcAft>
                <a:spcPts val="1200"/>
              </a:spcAft>
              <a:buSzPct val="25000"/>
            </a:pPr>
            <a:r>
              <a:rPr lang="fr-FR" sz="2200" b="1" u="sng" dirty="0">
                <a:solidFill>
                  <a:srgbClr val="3A57A3"/>
                </a:solidFill>
                <a:latin typeface="Tahoma"/>
                <a:ea typeface="Microsoft YaHei"/>
              </a:rPr>
              <a:t>Nous souhaitons </a:t>
            </a:r>
          </a:p>
          <a:p>
            <a:pPr algn="ctr">
              <a:lnSpc>
                <a:spcPct val="101000"/>
              </a:lnSpc>
              <a:spcBef>
                <a:spcPts val="300"/>
              </a:spcBef>
              <a:spcAft>
                <a:spcPts val="300"/>
              </a:spcAft>
              <a:buSzPct val="25000"/>
            </a:pPr>
            <a:r>
              <a:rPr lang="fr-FR" sz="1700" b="1" dirty="0" smtClean="0">
                <a:solidFill>
                  <a:srgbClr val="4FA0B9"/>
                </a:solidFill>
                <a:latin typeface="Tahoma"/>
                <a:ea typeface="Microsoft YaHei"/>
              </a:rPr>
              <a:t>Être </a:t>
            </a:r>
            <a:r>
              <a:rPr lang="fr-FR" sz="1700" b="1" dirty="0">
                <a:solidFill>
                  <a:srgbClr val="4FA0B9"/>
                </a:solidFill>
                <a:latin typeface="Tahoma"/>
                <a:ea typeface="Microsoft YaHei"/>
              </a:rPr>
              <a:t>à votre écoute</a:t>
            </a:r>
          </a:p>
          <a:p>
            <a:pPr algn="ctr">
              <a:lnSpc>
                <a:spcPct val="101000"/>
              </a:lnSpc>
              <a:spcBef>
                <a:spcPts val="300"/>
              </a:spcBef>
              <a:spcAft>
                <a:spcPts val="300"/>
              </a:spcAft>
              <a:buSzPct val="25000"/>
            </a:pPr>
            <a:r>
              <a:rPr lang="fr-FR" sz="1700" b="1" dirty="0">
                <a:solidFill>
                  <a:srgbClr val="4FA0B9"/>
                </a:solidFill>
                <a:latin typeface="Tahoma"/>
                <a:ea typeface="Microsoft YaHei"/>
              </a:rPr>
              <a:t>Vous mettre en relation</a:t>
            </a:r>
          </a:p>
          <a:p>
            <a:pPr algn="ctr">
              <a:lnSpc>
                <a:spcPct val="101000"/>
              </a:lnSpc>
              <a:spcBef>
                <a:spcPts val="300"/>
              </a:spcBef>
              <a:spcAft>
                <a:spcPts val="300"/>
              </a:spcAft>
              <a:buSzPct val="25000"/>
            </a:pPr>
            <a:r>
              <a:rPr lang="fr-FR" sz="1700" b="1" dirty="0">
                <a:solidFill>
                  <a:srgbClr val="4FA0B9"/>
                </a:solidFill>
                <a:latin typeface="Tahoma"/>
                <a:ea typeface="Microsoft YaHei"/>
              </a:rPr>
              <a:t>Créer des partenariats</a:t>
            </a:r>
          </a:p>
          <a:p>
            <a:pPr algn="r">
              <a:lnSpc>
                <a:spcPct val="101000"/>
              </a:lnSpc>
              <a:buSzPct val="25000"/>
            </a:pPr>
            <a:endParaRPr lang="fr-FR" b="1" dirty="0">
              <a:solidFill>
                <a:srgbClr val="993366"/>
              </a:solidFill>
              <a:latin typeface="Tahoma"/>
              <a:ea typeface="Microsoft YaHei"/>
            </a:endParaRPr>
          </a:p>
          <a:p>
            <a:pPr algn="r">
              <a:lnSpc>
                <a:spcPct val="101000"/>
              </a:lnSpc>
              <a:buSzPct val="25000"/>
            </a:pPr>
            <a:endParaRPr lang="fr-FR" b="1" dirty="0">
              <a:solidFill>
                <a:srgbClr val="993366"/>
              </a:solidFill>
              <a:latin typeface="Tahoma"/>
              <a:ea typeface="Microsoft YaHei"/>
            </a:endParaRPr>
          </a:p>
        </p:txBody>
      </p:sp>
      <p:cxnSp>
        <p:nvCxnSpPr>
          <p:cNvPr id="25" name="Connecteur droit 24"/>
          <p:cNvCxnSpPr/>
          <p:nvPr/>
        </p:nvCxnSpPr>
        <p:spPr>
          <a:xfrm>
            <a:off x="247964" y="6869416"/>
            <a:ext cx="6418400" cy="0"/>
          </a:xfrm>
          <a:prstGeom prst="line">
            <a:avLst/>
          </a:prstGeom>
          <a:ln w="12700"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 flipH="1">
            <a:off x="6752819" y="-21792"/>
            <a:ext cx="132475" cy="2809764"/>
          </a:xfrm>
          <a:prstGeom prst="rect">
            <a:avLst/>
          </a:prstGeom>
          <a:solidFill>
            <a:srgbClr val="6887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26" name="Picture 2" descr="Terra Nostra votre partenaire pour vous accompagner sur les thématiques  Emploi, recrutement, formation, travail temporaire, portage salarial &amp;amp;  mobilité professionnelle et Conseil &amp;amp; entreprenariat, des  professionnels à votre écoute. - Terra-nostra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5466" y="1008540"/>
            <a:ext cx="2135607" cy="974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9" name="Connecteur droit 28"/>
          <p:cNvCxnSpPr/>
          <p:nvPr/>
        </p:nvCxnSpPr>
        <p:spPr>
          <a:xfrm>
            <a:off x="241015" y="8453888"/>
            <a:ext cx="6432298" cy="0"/>
          </a:xfrm>
          <a:prstGeom prst="line">
            <a:avLst/>
          </a:prstGeom>
          <a:ln w="38100">
            <a:solidFill>
              <a:srgbClr val="4FA0B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 flipV="1">
            <a:off x="263318" y="6906004"/>
            <a:ext cx="6396607" cy="76154"/>
          </a:xfrm>
          <a:prstGeom prst="rect">
            <a:avLst/>
          </a:prstGeom>
          <a:solidFill>
            <a:srgbClr val="5B77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Rectangle 30"/>
          <p:cNvSpPr/>
          <p:nvPr/>
        </p:nvSpPr>
        <p:spPr>
          <a:xfrm flipV="1">
            <a:off x="247964" y="4389012"/>
            <a:ext cx="6396607" cy="76154"/>
          </a:xfrm>
          <a:prstGeom prst="rect">
            <a:avLst/>
          </a:prstGeom>
          <a:solidFill>
            <a:srgbClr val="5B77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247964" y="4460253"/>
            <a:ext cx="6468103" cy="243513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8857257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CustomShape 1"/>
          <p:cNvSpPr/>
          <p:nvPr/>
        </p:nvSpPr>
        <p:spPr>
          <a:xfrm>
            <a:off x="133717" y="142671"/>
            <a:ext cx="6589800" cy="9630000"/>
          </a:xfrm>
          <a:prstGeom prst="rect">
            <a:avLst/>
          </a:prstGeom>
          <a:solidFill>
            <a:srgbClr val="FFFFFF"/>
          </a:solidFill>
          <a:ln w="9360">
            <a:solidFill>
              <a:srgbClr val="3465AF"/>
            </a:solidFill>
            <a:round/>
          </a:ln>
        </p:spPr>
      </p:sp>
      <p:sp>
        <p:nvSpPr>
          <p:cNvPr id="25" name="CustomShape 3"/>
          <p:cNvSpPr/>
          <p:nvPr/>
        </p:nvSpPr>
        <p:spPr>
          <a:xfrm>
            <a:off x="145440" y="2142775"/>
            <a:ext cx="6589800" cy="1506690"/>
          </a:xfrm>
          <a:prstGeom prst="rect">
            <a:avLst/>
          </a:prstGeom>
          <a:noFill/>
        </p:spPr>
        <p:txBody>
          <a:bodyPr wrap="square" lIns="113400" tIns="56520" rIns="113400" bIns="56520"/>
          <a:lstStyle/>
          <a:p>
            <a:pPr algn="ctr">
              <a:spcBef>
                <a:spcPts val="500"/>
              </a:spcBef>
            </a:pPr>
            <a:r>
              <a:rPr lang="fr-FR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L’équipe </a:t>
            </a:r>
            <a:r>
              <a:rPr lang="fr-FR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 la </a:t>
            </a:r>
            <a:endParaRPr lang="fr-FR" sz="2000" b="1" dirty="0" smtClean="0">
              <a:solidFill>
                <a:schemeClr val="tx1">
                  <a:lumMod val="75000"/>
                  <a:lumOff val="2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spcBef>
                <a:spcPts val="1800"/>
              </a:spcBef>
            </a:pPr>
            <a:r>
              <a:rPr lang="fr-FR" sz="2000" b="1" dirty="0" smtClean="0">
                <a:solidFill>
                  <a:srgbClr val="3A57A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Maison de l’Emploi et de l’Entreprise - MIFE </a:t>
            </a:r>
          </a:p>
          <a:p>
            <a:pPr algn="ctr">
              <a:spcBef>
                <a:spcPts val="1800"/>
              </a:spcBef>
            </a:pPr>
            <a:r>
              <a:rPr lang="fr-F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invite</a:t>
            </a:r>
          </a:p>
          <a:p>
            <a:pPr algn="ctr">
              <a:spcBef>
                <a:spcPts val="500"/>
              </a:spcBef>
            </a:pPr>
            <a:r>
              <a:rPr lang="fr-F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les associations « RH » et « Réseau »,</a:t>
            </a:r>
          </a:p>
          <a:p>
            <a:pPr algn="ctr">
              <a:spcBef>
                <a:spcPts val="500"/>
              </a:spcBef>
            </a:pPr>
            <a:r>
              <a:rPr lang="fr-F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et les entreprises</a:t>
            </a: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F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du territoire.</a:t>
            </a:r>
          </a:p>
          <a:p>
            <a:pPr algn="ctr">
              <a:lnSpc>
                <a:spcPct val="101000"/>
              </a:lnSpc>
              <a:spcBef>
                <a:spcPts val="500"/>
              </a:spcBef>
            </a:pPr>
            <a:endParaRPr lang="fr-FR" sz="2000" b="1" dirty="0" smtClean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lnSpc>
                <a:spcPct val="101000"/>
              </a:lnSpc>
              <a:spcBef>
                <a:spcPts val="500"/>
              </a:spcBef>
            </a:pPr>
            <a:endParaRPr lang="fr-FR" sz="2000" b="1" dirty="0">
              <a:solidFill>
                <a:srgbClr val="3A57A3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7" name="Image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1334" y="672857"/>
            <a:ext cx="3012374" cy="974901"/>
          </a:xfrm>
          <a:prstGeom prst="rect">
            <a:avLst/>
          </a:prstGeom>
        </p:spPr>
      </p:pic>
      <p:cxnSp>
        <p:nvCxnSpPr>
          <p:cNvPr id="19" name="Connecteur droit 18"/>
          <p:cNvCxnSpPr/>
          <p:nvPr/>
        </p:nvCxnSpPr>
        <p:spPr>
          <a:xfrm>
            <a:off x="224191" y="8965942"/>
            <a:ext cx="6432298" cy="0"/>
          </a:xfrm>
          <a:prstGeom prst="line">
            <a:avLst/>
          </a:prstGeom>
          <a:ln w="38100">
            <a:solidFill>
              <a:srgbClr val="4FA0B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ZoneTexte 15"/>
          <p:cNvSpPr txBox="1"/>
          <p:nvPr/>
        </p:nvSpPr>
        <p:spPr>
          <a:xfrm>
            <a:off x="459464" y="7158940"/>
            <a:ext cx="6100851" cy="100027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600" b="1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Merci de confirmer </a:t>
            </a:r>
            <a:r>
              <a:rPr lang="fr-FR" sz="1600" b="1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votre </a:t>
            </a:r>
            <a:r>
              <a:rPr lang="fr-FR" sz="1600" b="1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présence </a:t>
            </a:r>
          </a:p>
          <a:p>
            <a:pPr algn="ctr"/>
            <a:r>
              <a:rPr lang="fr-FR" sz="1600" b="1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au plus tard le 25 novembre </a:t>
            </a:r>
            <a:r>
              <a:rPr lang="fr-FR" sz="1600" b="1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2022 à </a:t>
            </a:r>
            <a:r>
              <a:rPr lang="fr-FR" b="1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:</a:t>
            </a:r>
          </a:p>
          <a:p>
            <a:pPr algn="ctr">
              <a:spcBef>
                <a:spcPts val="600"/>
              </a:spcBef>
            </a:pPr>
            <a:r>
              <a:rPr lang="fr-FR" b="1" i="1" dirty="0" smtClean="0">
                <a:solidFill>
                  <a:srgbClr val="4FA0B9"/>
                </a:solidFill>
              </a:rPr>
              <a:t> </a:t>
            </a:r>
            <a:r>
              <a:rPr lang="fr-FR" sz="1600" b="1" i="1" u="sng" dirty="0" smtClean="0">
                <a:solidFill>
                  <a:srgbClr val="3A57A3"/>
                </a:solidFill>
              </a:rPr>
              <a:t>contact@mee-mife.fr</a:t>
            </a:r>
          </a:p>
        </p:txBody>
      </p:sp>
      <p:sp>
        <p:nvSpPr>
          <p:cNvPr id="20" name="ZoneTexte 19"/>
          <p:cNvSpPr txBox="1"/>
          <p:nvPr/>
        </p:nvSpPr>
        <p:spPr>
          <a:xfrm>
            <a:off x="2071255" y="5224719"/>
            <a:ext cx="2800767" cy="11165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01000"/>
              </a:lnSpc>
              <a:spcBef>
                <a:spcPts val="1200"/>
              </a:spcBef>
            </a:pPr>
            <a:r>
              <a:rPr lang="fr-FR" sz="2000" b="1" u="sng" dirty="0">
                <a:solidFill>
                  <a:srgbClr val="3A57A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Public :</a:t>
            </a:r>
            <a:r>
              <a:rPr lang="fr-FR" sz="2000" b="1" dirty="0">
                <a:solidFill>
                  <a:srgbClr val="3A57A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algn="ctr">
              <a:lnSpc>
                <a:spcPct val="101000"/>
              </a:lnSpc>
              <a:spcBef>
                <a:spcPts val="1200"/>
              </a:spcBef>
            </a:pPr>
            <a:r>
              <a:rPr lang="fr-FR" b="1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Tahoma" panose="020B0604030504040204" pitchFamily="34" charset="0"/>
                <a:cs typeface="Tahoma" panose="020B0604030504040204" pitchFamily="34" charset="0"/>
              </a:rPr>
              <a:t>Entreprises, salariés </a:t>
            </a:r>
            <a:br>
              <a:rPr lang="fr-FR" b="1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fr-FR" b="1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Tahoma" panose="020B0604030504040204" pitchFamily="34" charset="0"/>
                <a:cs typeface="Tahoma" panose="020B0604030504040204" pitchFamily="34" charset="0"/>
              </a:rPr>
              <a:t>&amp; demandeurs d’emploi</a:t>
            </a:r>
            <a:endParaRPr lang="fr-FR" b="1" dirty="0">
              <a:solidFill>
                <a:schemeClr val="tx1">
                  <a:lumMod val="75000"/>
                  <a:lumOff val="25000"/>
                </a:schemeClr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23" name="Groupe 22"/>
          <p:cNvGrpSpPr/>
          <p:nvPr/>
        </p:nvGrpSpPr>
        <p:grpSpPr>
          <a:xfrm>
            <a:off x="324467" y="9100206"/>
            <a:ext cx="6306822" cy="522590"/>
            <a:chOff x="324467" y="9049407"/>
            <a:chExt cx="6306822" cy="522590"/>
          </a:xfrm>
        </p:grpSpPr>
        <p:pic>
          <p:nvPicPr>
            <p:cNvPr id="31" name="Image 30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33668" y="9240722"/>
              <a:ext cx="712470" cy="163830"/>
            </a:xfrm>
            <a:prstGeom prst="rect">
              <a:avLst/>
            </a:prstGeom>
          </p:spPr>
        </p:pic>
        <p:pic>
          <p:nvPicPr>
            <p:cNvPr id="32" name="Image 31"/>
            <p:cNvPicPr/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29963" y="9177662"/>
              <a:ext cx="641350" cy="330835"/>
            </a:xfrm>
            <a:prstGeom prst="rect">
              <a:avLst/>
            </a:prstGeom>
          </p:spPr>
        </p:pic>
        <p:pic>
          <p:nvPicPr>
            <p:cNvPr id="33" name="Image 32"/>
            <p:cNvPicPr/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81563" y="9156072"/>
              <a:ext cx="420370" cy="415925"/>
            </a:xfrm>
            <a:prstGeom prst="rect">
              <a:avLst/>
            </a:prstGeom>
          </p:spPr>
        </p:pic>
        <p:pic>
          <p:nvPicPr>
            <p:cNvPr id="34" name="Image 33"/>
            <p:cNvPicPr/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0380" t="-15764" b="1"/>
            <a:stretch/>
          </p:blipFill>
          <p:spPr>
            <a:xfrm>
              <a:off x="5152537" y="9103872"/>
              <a:ext cx="1478752" cy="396000"/>
            </a:xfrm>
            <a:prstGeom prst="rect">
              <a:avLst/>
            </a:prstGeom>
          </p:spPr>
        </p:pic>
        <p:pic>
          <p:nvPicPr>
            <p:cNvPr id="35" name="Image 34"/>
            <p:cNvPicPr/>
            <p:nvPr/>
          </p:nvPicPr>
          <p:blipFill rotWithShape="1"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1929" b="-6281"/>
            <a:stretch/>
          </p:blipFill>
          <p:spPr>
            <a:xfrm>
              <a:off x="3726318" y="9177663"/>
              <a:ext cx="1352233" cy="342900"/>
            </a:xfrm>
            <a:prstGeom prst="rect">
              <a:avLst/>
            </a:prstGeom>
          </p:spPr>
        </p:pic>
        <p:pic>
          <p:nvPicPr>
            <p:cNvPr id="36" name="Image 35"/>
            <p:cNvPicPr/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4467" y="9049407"/>
              <a:ext cx="818555" cy="51814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5081937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1949</TotalTime>
  <Words>113</Words>
  <Application>Microsoft Office PowerPoint</Application>
  <PresentationFormat>Format A4 (210 x 297 mm)</PresentationFormat>
  <Paragraphs>33</Paragraphs>
  <Slides>2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11" baseType="lpstr">
      <vt:lpstr>Microsoft YaHei</vt:lpstr>
      <vt:lpstr>Arial</vt:lpstr>
      <vt:lpstr>Calibri</vt:lpstr>
      <vt:lpstr>DejaVu Sans</vt:lpstr>
      <vt:lpstr>StarSymbol</vt:lpstr>
      <vt:lpstr>Tahoma</vt:lpstr>
      <vt:lpstr>Times New Roman</vt:lpstr>
      <vt:lpstr>Wingdings</vt:lpstr>
      <vt:lpstr>Office Theme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Stéphanie SCHERER</dc:creator>
  <cp:lastModifiedBy>Chantal</cp:lastModifiedBy>
  <cp:revision>192</cp:revision>
  <cp:lastPrinted>2021-10-14T10:33:20Z</cp:lastPrinted>
  <dcterms:modified xsi:type="dcterms:W3CDTF">2022-10-26T13:58:37Z</dcterms:modified>
</cp:coreProperties>
</file>