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31" r:id="rId2"/>
    <p:sldId id="334" r:id="rId3"/>
  </p:sldIdLst>
  <p:sldSz cx="6858000" cy="9906000" type="A4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69BC"/>
    <a:srgbClr val="5C7AC4"/>
    <a:srgbClr val="3A57A3"/>
    <a:srgbClr val="6C87CA"/>
    <a:srgbClr val="2592FF"/>
    <a:srgbClr val="00529E"/>
    <a:srgbClr val="0F96D3"/>
    <a:srgbClr val="FFFFFF"/>
    <a:srgbClr val="0984FF"/>
    <a:srgbClr val="4CA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3759" autoAdjust="0"/>
  </p:normalViewPr>
  <p:slideViewPr>
    <p:cSldViewPr snapToGrid="0">
      <p:cViewPr>
        <p:scale>
          <a:sx n="91" d="100"/>
          <a:sy n="91" d="100"/>
        </p:scale>
        <p:origin x="1356" y="-2646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93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10" tIns="45705" rIns="91410" bIns="45705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92" y="0"/>
            <a:ext cx="2946400" cy="496888"/>
          </a:xfrm>
          <a:prstGeom prst="rect">
            <a:avLst/>
          </a:prstGeom>
        </p:spPr>
        <p:txBody>
          <a:bodyPr vert="horz" lIns="91410" tIns="45705" rIns="91410" bIns="45705" rtlCol="0"/>
          <a:lstStyle>
            <a:lvl1pPr algn="r">
              <a:defRPr sz="1200"/>
            </a:lvl1pPr>
          </a:lstStyle>
          <a:p>
            <a:fld id="{7E19F902-CB5A-4E56-A395-D4F1CD596620}" type="datetimeFigureOut">
              <a:rPr lang="fr-FR" smtClean="0"/>
              <a:t>28/10/2022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10" tIns="45705" rIns="91410" bIns="45705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92" y="9429750"/>
            <a:ext cx="2946400" cy="496888"/>
          </a:xfrm>
          <a:prstGeom prst="rect">
            <a:avLst/>
          </a:prstGeom>
        </p:spPr>
        <p:txBody>
          <a:bodyPr vert="horz" lIns="91410" tIns="45705" rIns="91410" bIns="45705" rtlCol="0" anchor="b"/>
          <a:lstStyle>
            <a:lvl1pPr algn="r">
              <a:defRPr sz="1200"/>
            </a:lvl1pPr>
          </a:lstStyle>
          <a:p>
            <a:fld id="{2F5F3BD2-D64E-48E7-80F0-01331B9AEF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581444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body"/>
          </p:nvPr>
        </p:nvSpPr>
        <p:spPr>
          <a:xfrm>
            <a:off x="749354" y="5034240"/>
            <a:ext cx="5994443" cy="4769092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fr-FR"/>
              <a:t>Cliquez pour modifier le format des notes</a:t>
            </a:r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51822" cy="529582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fr-FR"/>
              <a:t>&lt;en-tête&gt;</a:t>
            </a:r>
            <a:endParaRPr/>
          </a:p>
        </p:txBody>
      </p:sp>
      <p:sp>
        <p:nvSpPr>
          <p:cNvPr id="38" name="PlaceHolder 3"/>
          <p:cNvSpPr>
            <a:spLocks noGrp="1"/>
          </p:cNvSpPr>
          <p:nvPr>
            <p:ph type="dt"/>
          </p:nvPr>
        </p:nvSpPr>
        <p:spPr>
          <a:xfrm>
            <a:off x="4241321" y="0"/>
            <a:ext cx="3251822" cy="529582"/>
          </a:xfrm>
          <a:prstGeom prst="rect">
            <a:avLst/>
          </a:prstGeom>
        </p:spPr>
        <p:txBody>
          <a:bodyPr wrap="none" lIns="0" tIns="0" rIns="0" bIns="0"/>
          <a:lstStyle/>
          <a:p>
            <a:pPr algn="r"/>
            <a:r>
              <a:rPr lang="fr-FR"/>
              <a:t>&lt;date/heure&gt;</a:t>
            </a:r>
            <a:endParaRPr/>
          </a:p>
        </p:txBody>
      </p:sp>
      <p:sp>
        <p:nvSpPr>
          <p:cNvPr id="39" name="PlaceHolder 4"/>
          <p:cNvSpPr>
            <a:spLocks noGrp="1"/>
          </p:cNvSpPr>
          <p:nvPr>
            <p:ph type="ftr"/>
          </p:nvPr>
        </p:nvSpPr>
        <p:spPr>
          <a:xfrm>
            <a:off x="0" y="10068837"/>
            <a:ext cx="3251822" cy="529582"/>
          </a:xfrm>
          <a:prstGeom prst="rect">
            <a:avLst/>
          </a:prstGeom>
        </p:spPr>
        <p:txBody>
          <a:bodyPr wrap="none" lIns="0" tIns="0" rIns="0" bIns="0" anchor="b"/>
          <a:lstStyle/>
          <a:p>
            <a:r>
              <a:rPr lang="fr-FR"/>
              <a:t>&lt;pied de page&gt;</a:t>
            </a:r>
            <a:endParaRPr/>
          </a:p>
        </p:txBody>
      </p:sp>
      <p:sp>
        <p:nvSpPr>
          <p:cNvPr id="40" name="PlaceHolder 5"/>
          <p:cNvSpPr>
            <a:spLocks noGrp="1"/>
          </p:cNvSpPr>
          <p:nvPr>
            <p:ph type="sldNum"/>
          </p:nvPr>
        </p:nvSpPr>
        <p:spPr>
          <a:xfrm>
            <a:off x="4241321" y="10068837"/>
            <a:ext cx="3251822" cy="529582"/>
          </a:xfrm>
          <a:prstGeom prst="rect">
            <a:avLst/>
          </a:prstGeom>
        </p:spPr>
        <p:txBody>
          <a:bodyPr wrap="none" lIns="0" tIns="0" rIns="0" bIns="0" anchor="b"/>
          <a:lstStyle/>
          <a:p>
            <a:pPr algn="r"/>
            <a:fld id="{C5458D2F-3814-4AEB-9EFD-3ED4A92C3487}" type="slidenum">
              <a:rPr lang="fr-FR"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6699613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3847024" y="9428633"/>
            <a:ext cx="2943875" cy="489613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lnSpc>
                <a:spcPct val="95000"/>
              </a:lnSpc>
            </a:pPr>
            <a:fld id="{798A1EB6-0512-4AF4-8F7F-880BD008B560}" type="slidenum">
              <a:rPr lang="fr-FR" sz="1300">
                <a:solidFill>
                  <a:srgbClr val="000000"/>
                </a:solidFill>
                <a:latin typeface="Times New Roman"/>
                <a:ea typeface="Microsoft YaHei"/>
              </a:rPr>
              <a:t>1</a:t>
            </a:fld>
            <a:endParaRPr/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679415" y="4714854"/>
            <a:ext cx="5437783" cy="4466117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148326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CustomShape 1"/>
          <p:cNvSpPr/>
          <p:nvPr/>
        </p:nvSpPr>
        <p:spPr>
          <a:xfrm>
            <a:off x="3847024" y="9428633"/>
            <a:ext cx="2943875" cy="489613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lnSpc>
                <a:spcPct val="95000"/>
              </a:lnSpc>
            </a:pPr>
            <a:fld id="{FB456F2C-CC84-4328-943A-B4AFD66BF78A}" type="slidenum">
              <a:rPr lang="fr-FR" sz="1300">
                <a:solidFill>
                  <a:srgbClr val="000000"/>
                </a:solidFill>
                <a:latin typeface="Times New Roman"/>
                <a:ea typeface="Microsoft YaHei"/>
              </a:rPr>
              <a:t>2</a:t>
            </a:fld>
            <a:endParaRPr/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679415" y="4714854"/>
            <a:ext cx="5437783" cy="4466117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99372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4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6171840" cy="2739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342720" y="5318280"/>
            <a:ext cx="6171840" cy="2739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4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3011400" cy="2739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3504960" y="2317680"/>
            <a:ext cx="3011400" cy="2739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3504960" y="5318280"/>
            <a:ext cx="3011400" cy="2739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342720" y="5318280"/>
            <a:ext cx="3011400" cy="2739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4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3011400" cy="2739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04960" y="2317680"/>
            <a:ext cx="3011400" cy="2739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34" name="Image 33"/>
          <p:cNvPicPr/>
          <p:nvPr/>
        </p:nvPicPr>
        <p:blipFill>
          <a:blip r:embed="rId2"/>
          <a:stretch>
            <a:fillRect/>
          </a:stretch>
        </p:blipFill>
        <p:spPr>
          <a:xfrm>
            <a:off x="3504600" y="5486760"/>
            <a:ext cx="3011400" cy="2402640"/>
          </a:xfrm>
          <a:prstGeom prst="rect">
            <a:avLst/>
          </a:prstGeom>
        </p:spPr>
      </p:pic>
      <p:pic>
        <p:nvPicPr>
          <p:cNvPr id="35" name="Image 34"/>
          <p:cNvPicPr/>
          <p:nvPr/>
        </p:nvPicPr>
        <p:blipFill>
          <a:blip r:embed="rId2"/>
          <a:stretch>
            <a:fillRect/>
          </a:stretch>
        </p:blipFill>
        <p:spPr>
          <a:xfrm>
            <a:off x="342360" y="5486760"/>
            <a:ext cx="3011400" cy="24026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4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342720" y="2317680"/>
            <a:ext cx="6171840" cy="57452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4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6171840" cy="5744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4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3011400" cy="5744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3504960" y="2317680"/>
            <a:ext cx="3011400" cy="5744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4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342720" y="394920"/>
            <a:ext cx="6171840" cy="766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4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3011400" cy="2739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342720" y="5318280"/>
            <a:ext cx="3011400" cy="2739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3504960" y="2317680"/>
            <a:ext cx="3011400" cy="5744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4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3011400" cy="5744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3504960" y="2317680"/>
            <a:ext cx="3011400" cy="2739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3504960" y="5318280"/>
            <a:ext cx="3011400" cy="2739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4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3011400" cy="2739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3504960" y="2317680"/>
            <a:ext cx="3011400" cy="2739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342720" y="5318280"/>
            <a:ext cx="6171120" cy="2739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fr-FR"/>
              <a:t>Cliquez pour éditer le format du texte-titre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6171840" cy="57448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fr-FR"/>
              <a:t>Cliquez pour éditer le format du plan de texte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fr-FR"/>
              <a:t>Second niveau de plan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fr-FR"/>
              <a:t>Troisième niveau de plan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fr-FR"/>
              <a:t>Quatrième niveau de plan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fr-FR"/>
              <a:t>Cinquième niveau de plan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fr-FR"/>
              <a:t>Sixième niveau de plan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fr-FR"/>
              <a:t>Septième niveau de plan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contact@mee-mife.fr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hyperlink" Target="http://www.mee-mife.fr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2.pn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hyperlink" Target="mailto:contact@mee-mife.fr" TargetMode="External"/><Relationship Id="rId10" Type="http://schemas.openxmlformats.org/officeDocument/2006/relationships/image" Target="../media/image12.png"/><Relationship Id="rId4" Type="http://schemas.openxmlformats.org/officeDocument/2006/relationships/image" Target="../media/image7.jpe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475" y="321549"/>
            <a:ext cx="2546102" cy="824000"/>
          </a:xfrm>
          <a:prstGeom prst="rect">
            <a:avLst/>
          </a:prstGeom>
        </p:spPr>
      </p:pic>
      <p:sp>
        <p:nvSpPr>
          <p:cNvPr id="17" name="CustomShape 8"/>
          <p:cNvSpPr/>
          <p:nvPr/>
        </p:nvSpPr>
        <p:spPr>
          <a:xfrm>
            <a:off x="3521724" y="4236563"/>
            <a:ext cx="3231096" cy="2628192"/>
          </a:xfrm>
          <a:prstGeom prst="rect">
            <a:avLst/>
          </a:prstGeom>
          <a:noFill/>
        </p:spPr>
        <p:txBody>
          <a:bodyPr lIns="7200" tIns="56520" rIns="54000" bIns="56520"/>
          <a:lstStyle/>
          <a:p>
            <a:pPr algn="r">
              <a:lnSpc>
                <a:spcPct val="101000"/>
              </a:lnSpc>
            </a:pPr>
            <a:endParaRPr lang="fr-FR" dirty="0" smtClean="0">
              <a:solidFill>
                <a:srgbClr val="993366"/>
              </a:solidFill>
              <a:latin typeface="Tahoma"/>
              <a:ea typeface="Microsoft YaHei"/>
            </a:endParaRPr>
          </a:p>
        </p:txBody>
      </p:sp>
      <p:sp>
        <p:nvSpPr>
          <p:cNvPr id="21" name="CustomShape 9"/>
          <p:cNvSpPr/>
          <p:nvPr/>
        </p:nvSpPr>
        <p:spPr>
          <a:xfrm>
            <a:off x="1203608" y="5039037"/>
            <a:ext cx="5549212" cy="321834"/>
          </a:xfrm>
          <a:prstGeom prst="rect">
            <a:avLst/>
          </a:prstGeom>
          <a:noFill/>
        </p:spPr>
        <p:txBody>
          <a:bodyPr lIns="113400" tIns="56520" rIns="54000" bIns="56520"/>
          <a:lstStyle/>
          <a:p>
            <a:pPr algn="r">
              <a:lnSpc>
                <a:spcPct val="101000"/>
              </a:lnSpc>
              <a:buSzPct val="25000"/>
            </a:pPr>
            <a:endParaRPr lang="fr-FR" b="1" dirty="0">
              <a:solidFill>
                <a:srgbClr val="993366"/>
              </a:solidFill>
              <a:latin typeface="Tahoma"/>
              <a:ea typeface="Microsoft YaHei"/>
            </a:endParaRPr>
          </a:p>
        </p:txBody>
      </p:sp>
      <p:sp>
        <p:nvSpPr>
          <p:cNvPr id="23" name="CustomShape 9"/>
          <p:cNvSpPr/>
          <p:nvPr/>
        </p:nvSpPr>
        <p:spPr>
          <a:xfrm>
            <a:off x="1203608" y="5390588"/>
            <a:ext cx="5549212" cy="342630"/>
          </a:xfrm>
          <a:prstGeom prst="rect">
            <a:avLst/>
          </a:prstGeom>
          <a:noFill/>
        </p:spPr>
        <p:txBody>
          <a:bodyPr lIns="113400" tIns="56520" rIns="54000" bIns="56520"/>
          <a:lstStyle/>
          <a:p>
            <a:pPr algn="r">
              <a:lnSpc>
                <a:spcPct val="101000"/>
              </a:lnSpc>
              <a:buSzPct val="25000"/>
            </a:pPr>
            <a:endParaRPr lang="fr-FR" b="1" dirty="0">
              <a:solidFill>
                <a:srgbClr val="993366"/>
              </a:solidFill>
              <a:latin typeface="Tahoma"/>
              <a:ea typeface="Microsoft YaHei"/>
            </a:endParaRPr>
          </a:p>
        </p:txBody>
      </p:sp>
      <p:sp>
        <p:nvSpPr>
          <p:cNvPr id="24" name="CustomShape 13"/>
          <p:cNvSpPr/>
          <p:nvPr/>
        </p:nvSpPr>
        <p:spPr>
          <a:xfrm>
            <a:off x="394560" y="7073918"/>
            <a:ext cx="6091560" cy="418201"/>
          </a:xfrm>
          <a:prstGeom prst="rect">
            <a:avLst/>
          </a:prstGeom>
          <a:noFill/>
        </p:spPr>
        <p:txBody>
          <a:bodyPr lIns="113400" tIns="56520" rIns="113400" bIns="56520"/>
          <a:lstStyle/>
          <a:p>
            <a:pPr algn="ctr">
              <a:spcBef>
                <a:spcPts val="400"/>
              </a:spcBef>
              <a:spcAft>
                <a:spcPts val="400"/>
              </a:spcAft>
            </a:pPr>
            <a:endParaRPr lang="fr-FR" sz="2400" b="1" dirty="0" smtClean="0">
              <a:solidFill>
                <a:srgbClr val="000000"/>
              </a:solidFill>
              <a:latin typeface="Tahoma"/>
              <a:ea typeface="Microsoft YaHei"/>
            </a:endParaRPr>
          </a:p>
        </p:txBody>
      </p:sp>
      <p:sp>
        <p:nvSpPr>
          <p:cNvPr id="27" name="CustomShape 9"/>
          <p:cNvSpPr/>
          <p:nvPr/>
        </p:nvSpPr>
        <p:spPr>
          <a:xfrm>
            <a:off x="1203608" y="5762935"/>
            <a:ext cx="5549212" cy="325773"/>
          </a:xfrm>
          <a:prstGeom prst="rect">
            <a:avLst/>
          </a:prstGeom>
          <a:noFill/>
        </p:spPr>
        <p:txBody>
          <a:bodyPr lIns="113400" tIns="56520" rIns="54000" bIns="56520"/>
          <a:lstStyle/>
          <a:p>
            <a:pPr algn="r">
              <a:lnSpc>
                <a:spcPct val="101000"/>
              </a:lnSpc>
              <a:buSzPct val="25000"/>
            </a:pPr>
            <a:endParaRPr lang="fr-FR" b="1" dirty="0">
              <a:solidFill>
                <a:srgbClr val="993366"/>
              </a:solidFill>
              <a:latin typeface="Tahoma"/>
              <a:ea typeface="Microsoft YaHei"/>
            </a:endParaRPr>
          </a:p>
        </p:txBody>
      </p:sp>
      <p:sp>
        <p:nvSpPr>
          <p:cNvPr id="59" name="CustomShape 13"/>
          <p:cNvSpPr/>
          <p:nvPr/>
        </p:nvSpPr>
        <p:spPr>
          <a:xfrm>
            <a:off x="993464" y="575893"/>
            <a:ext cx="5492656" cy="2033854"/>
          </a:xfrm>
          <a:prstGeom prst="rect">
            <a:avLst/>
          </a:prstGeom>
          <a:noFill/>
        </p:spPr>
        <p:txBody>
          <a:bodyPr lIns="0" tIns="0" rIns="0" bIns="0" anchor="ctr"/>
          <a:lstStyle/>
          <a:p>
            <a:pPr algn="r">
              <a:spcBef>
                <a:spcPts val="400"/>
              </a:spcBef>
              <a:spcAft>
                <a:spcPts val="400"/>
              </a:spcAft>
            </a:pP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/>
                <a:ea typeface="Microsoft YaHei"/>
              </a:rPr>
              <a:t>JOB DATING </a:t>
            </a:r>
          </a:p>
          <a:p>
            <a:pPr algn="r">
              <a:lnSpc>
                <a:spcPct val="101000"/>
              </a:lnSpc>
              <a:spcBef>
                <a:spcPts val="200"/>
              </a:spcBef>
            </a:pPr>
            <a:r>
              <a:rPr lang="fr-FR" sz="2800" b="1" dirty="0" smtClean="0">
                <a:solidFill>
                  <a:srgbClr val="3A57A3"/>
                </a:solidFill>
              </a:rPr>
              <a:t>Carrefour </a:t>
            </a:r>
            <a:r>
              <a:rPr lang="fr-FR" sz="2400" b="1" dirty="0" smtClean="0">
                <a:solidFill>
                  <a:srgbClr val="3A57A3"/>
                </a:solidFill>
              </a:rPr>
              <a:t>Saint-Egrève</a:t>
            </a:r>
          </a:p>
          <a:p>
            <a:pPr algn="r">
              <a:lnSpc>
                <a:spcPct val="101000"/>
              </a:lnSpc>
              <a:spcBef>
                <a:spcPts val="200"/>
              </a:spcBef>
            </a:pPr>
            <a:r>
              <a:rPr lang="fr-FR" sz="2000" b="1" dirty="0" smtClean="0">
                <a:solidFill>
                  <a:srgbClr val="3A57A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Mardi 6 décembre 2022</a:t>
            </a:r>
          </a:p>
          <a:p>
            <a:pPr algn="r">
              <a:spcBef>
                <a:spcPts val="400"/>
              </a:spcBef>
              <a:spcAft>
                <a:spcPts val="400"/>
              </a:spcAft>
            </a:pP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13h30 sur rendez-vous</a:t>
            </a:r>
          </a:p>
          <a:p>
            <a:pPr algn="r"/>
            <a:r>
              <a:rPr lang="fr-FR" b="1" dirty="0" smtClean="0">
                <a:solidFill>
                  <a:srgbClr val="4869BC"/>
                </a:solidFill>
              </a:rPr>
              <a:t>Carrefour</a:t>
            </a:r>
            <a:r>
              <a:rPr lang="fr-FR" b="1" dirty="0" smtClean="0">
                <a:solidFill>
                  <a:srgbClr val="4869BC"/>
                </a:solidFill>
              </a:rPr>
              <a:t>, </a:t>
            </a:r>
            <a:r>
              <a:rPr lang="fr-FR" dirty="0" smtClean="0">
                <a:solidFill>
                  <a:srgbClr val="4869BC"/>
                </a:solidFill>
              </a:rPr>
              <a:t>1 </a:t>
            </a:r>
            <a:r>
              <a:rPr lang="fr-FR" dirty="0">
                <a:solidFill>
                  <a:srgbClr val="4869BC"/>
                </a:solidFill>
              </a:rPr>
              <a:t>Rue des Abattoirs, 38120 Saint-Egrève</a:t>
            </a:r>
          </a:p>
          <a:p>
            <a:pPr algn="r">
              <a:spcBef>
                <a:spcPts val="400"/>
              </a:spcBef>
              <a:spcAft>
                <a:spcPts val="400"/>
              </a:spcAft>
            </a:pPr>
            <a:endParaRPr lang="fr-FR" sz="2000" dirty="0">
              <a:solidFill>
                <a:schemeClr val="tx1">
                  <a:lumMod val="75000"/>
                  <a:lumOff val="25000"/>
                </a:schemeClr>
              </a:solidFill>
              <a:latin typeface="Tahoma"/>
              <a:ea typeface="Microsoft YaHei"/>
            </a:endParaRPr>
          </a:p>
        </p:txBody>
      </p:sp>
      <p:sp>
        <p:nvSpPr>
          <p:cNvPr id="25" name="CustomShape 1"/>
          <p:cNvSpPr/>
          <p:nvPr/>
        </p:nvSpPr>
        <p:spPr>
          <a:xfrm>
            <a:off x="130167" y="147856"/>
            <a:ext cx="6577361" cy="9589251"/>
          </a:xfrm>
          <a:prstGeom prst="rect">
            <a:avLst/>
          </a:prstGeom>
          <a:noFill/>
          <a:ln w="9360">
            <a:solidFill>
              <a:srgbClr val="3465AF"/>
            </a:solidFill>
            <a:round/>
          </a:ln>
        </p:spPr>
      </p:sp>
      <p:sp>
        <p:nvSpPr>
          <p:cNvPr id="2" name="AutoShape 2" descr="Grenoble Meylan | Carmil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601107" y="2802190"/>
            <a:ext cx="6518544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fr-FR" sz="2000" b="1" dirty="0" smtClean="0">
                <a:solidFill>
                  <a:srgbClr val="00529E"/>
                </a:solidFill>
              </a:rPr>
              <a:t>AU PROGRAMME :</a:t>
            </a:r>
            <a:endParaRPr lang="fr-FR" sz="2000" dirty="0">
              <a:solidFill>
                <a:srgbClr val="00529E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600" dirty="0"/>
              <a:t>Visite du magasin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600" dirty="0"/>
              <a:t>Présentation des postes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1600" dirty="0"/>
              <a:t>Entretiens d’embauche pour des recrutements en contrat de professionnalisation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4"/>
          <a:srcRect t="18533" b="7770"/>
          <a:stretch/>
        </p:blipFill>
        <p:spPr>
          <a:xfrm>
            <a:off x="154230" y="4792404"/>
            <a:ext cx="6577362" cy="2505599"/>
          </a:xfrm>
          <a:prstGeom prst="rect">
            <a:avLst/>
          </a:prstGeom>
        </p:spPr>
      </p:pic>
      <p:cxnSp>
        <p:nvCxnSpPr>
          <p:cNvPr id="9" name="Connecteur droit 8"/>
          <p:cNvCxnSpPr/>
          <p:nvPr/>
        </p:nvCxnSpPr>
        <p:spPr>
          <a:xfrm>
            <a:off x="151985" y="4792404"/>
            <a:ext cx="6588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>
            <a:off x="151985" y="7312662"/>
            <a:ext cx="6588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Image 17">
            <a:extLst>
              <a:ext uri="{FF2B5EF4-FFF2-40B4-BE49-F238E27FC236}">
                <a16:creationId xmlns:a16="http://schemas.microsoft.com/office/drawing/2014/main" id="{8F50EE61-0E8B-FB5B-9F89-7FB5FCE8F44B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31738" t="41735" r="58012" b="5502"/>
          <a:stretch/>
        </p:blipFill>
        <p:spPr>
          <a:xfrm>
            <a:off x="764062" y="1952567"/>
            <a:ext cx="425842" cy="572225"/>
          </a:xfrm>
          <a:prstGeom prst="rect">
            <a:avLst/>
          </a:prstGeom>
        </p:spPr>
      </p:pic>
      <p:sp>
        <p:nvSpPr>
          <p:cNvPr id="28" name="CustomShape 9"/>
          <p:cNvSpPr/>
          <p:nvPr/>
        </p:nvSpPr>
        <p:spPr>
          <a:xfrm>
            <a:off x="143261" y="7372081"/>
            <a:ext cx="6588330" cy="1187727"/>
          </a:xfrm>
          <a:prstGeom prst="rect">
            <a:avLst/>
          </a:prstGeom>
          <a:noFill/>
        </p:spPr>
        <p:txBody>
          <a:bodyPr lIns="113400" tIns="56520" rIns="113400" bIns="56520"/>
          <a:lstStyle/>
          <a:p>
            <a:pPr algn="ctr"/>
            <a:r>
              <a:rPr lang="fr-FR" b="1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Vous souhaitez participer ?</a:t>
            </a:r>
            <a:endParaRPr lang="fr-FR" b="1" dirty="0" smtClean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fr-FR" sz="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fr-FR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Renseignements</a:t>
            </a:r>
            <a:r>
              <a:rPr lang="fr-F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</a:t>
            </a:r>
            <a:r>
              <a:rPr lang="fr-FR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Voir </a:t>
            </a:r>
            <a:r>
              <a:rPr lang="fr-FR" sz="16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avec votre </a:t>
            </a:r>
            <a:r>
              <a:rPr lang="fr-FR" sz="16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Conseillèr</a:t>
            </a:r>
            <a:r>
              <a:rPr lang="fr-FR" dirty="0" err="1"/>
              <a:t>·</a:t>
            </a:r>
            <a:r>
              <a:rPr lang="fr-FR" sz="16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</a:t>
            </a:r>
            <a:r>
              <a:rPr lang="fr-FR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fr-FR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fr-FR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ou </a:t>
            </a:r>
            <a:r>
              <a:rPr lang="fr-FR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04 76 13 18 05 </a:t>
            </a:r>
            <a:r>
              <a:rPr lang="fr-FR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  </a:t>
            </a:r>
            <a:r>
              <a:rPr lang="fr-FR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6"/>
              </a:rPr>
              <a:t>contact@mee-mife.fr</a:t>
            </a:r>
            <a:r>
              <a:rPr lang="fr-FR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fr-FR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29" name="Groupe 28"/>
          <p:cNvGrpSpPr/>
          <p:nvPr/>
        </p:nvGrpSpPr>
        <p:grpSpPr>
          <a:xfrm>
            <a:off x="191682" y="8683417"/>
            <a:ext cx="6508606" cy="930080"/>
            <a:chOff x="163138" y="8820954"/>
            <a:chExt cx="6603507" cy="930080"/>
          </a:xfrm>
        </p:grpSpPr>
        <p:grpSp>
          <p:nvGrpSpPr>
            <p:cNvPr id="30" name="Groupe 29"/>
            <p:cNvGrpSpPr/>
            <p:nvPr/>
          </p:nvGrpSpPr>
          <p:grpSpPr>
            <a:xfrm>
              <a:off x="6261654" y="8997003"/>
              <a:ext cx="349322" cy="635300"/>
              <a:chOff x="7916682" y="8090743"/>
              <a:chExt cx="349322" cy="635300"/>
            </a:xfrm>
          </p:grpSpPr>
          <p:pic>
            <p:nvPicPr>
              <p:cNvPr id="35" name="Image 34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" r="64630" b="17013"/>
              <a:stretch/>
            </p:blipFill>
            <p:spPr>
              <a:xfrm>
                <a:off x="7916682" y="8392937"/>
                <a:ext cx="349322" cy="333106"/>
              </a:xfrm>
              <a:prstGeom prst="rect">
                <a:avLst/>
              </a:prstGeom>
            </p:spPr>
          </p:pic>
          <p:pic>
            <p:nvPicPr>
              <p:cNvPr id="36" name="Image 35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5131" t="4403" b="20312"/>
              <a:stretch/>
            </p:blipFill>
            <p:spPr>
              <a:xfrm>
                <a:off x="7919152" y="8090743"/>
                <a:ext cx="344383" cy="302194"/>
              </a:xfrm>
              <a:prstGeom prst="rect">
                <a:avLst/>
              </a:prstGeom>
            </p:spPr>
          </p:pic>
        </p:grpSp>
        <p:pic>
          <p:nvPicPr>
            <p:cNvPr id="32" name="Image 31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058" t="4923" r="6436" b="6782"/>
            <a:stretch/>
          </p:blipFill>
          <p:spPr>
            <a:xfrm>
              <a:off x="358152" y="8914727"/>
              <a:ext cx="792303" cy="799440"/>
            </a:xfrm>
            <a:prstGeom prst="rect">
              <a:avLst/>
            </a:prstGeom>
          </p:spPr>
        </p:pic>
        <p:sp>
          <p:nvSpPr>
            <p:cNvPr id="33" name="CustomShape 7"/>
            <p:cNvSpPr/>
            <p:nvPr/>
          </p:nvSpPr>
          <p:spPr>
            <a:xfrm>
              <a:off x="1200574" y="8927101"/>
              <a:ext cx="5310194" cy="823933"/>
            </a:xfrm>
            <a:prstGeom prst="rect">
              <a:avLst/>
            </a:prstGeom>
            <a:noFill/>
          </p:spPr>
          <p:txBody>
            <a:bodyPr wrap="none" lIns="113400" tIns="56520" rIns="113400" bIns="56520"/>
            <a:lstStyle/>
            <a:p>
              <a:pPr>
                <a:lnSpc>
                  <a:spcPct val="101000"/>
                </a:lnSpc>
              </a:pPr>
              <a:r>
                <a:rPr lang="fr-FR" sz="1400" b="1" dirty="0" smtClean="0">
                  <a:solidFill>
                    <a:srgbClr val="3A57A3"/>
                  </a:solidFill>
                  <a:latin typeface="Tahoma"/>
                  <a:ea typeface="Microsoft YaHei"/>
                </a:rPr>
                <a:t>Maison </a:t>
              </a:r>
              <a:r>
                <a:rPr lang="fr-FR" sz="1400" b="1" dirty="0">
                  <a:solidFill>
                    <a:srgbClr val="3A57A3"/>
                  </a:solidFill>
                  <a:latin typeface="Tahoma"/>
                  <a:ea typeface="Microsoft YaHei"/>
                </a:rPr>
                <a:t>de l’Emploi et de l’Entreprise - MIFE Isère</a:t>
              </a:r>
              <a:endParaRPr sz="1400" dirty="0">
                <a:solidFill>
                  <a:srgbClr val="3A57A3"/>
                </a:solidFill>
              </a:endParaRPr>
            </a:p>
            <a:p>
              <a:pPr>
                <a:lnSpc>
                  <a:spcPct val="101000"/>
                </a:lnSpc>
              </a:pPr>
              <a:r>
                <a:rPr lang="fr-FR" sz="1400" dirty="0">
                  <a:solidFill>
                    <a:srgbClr val="3A57A3"/>
                  </a:solidFill>
                  <a:latin typeface="Tahoma"/>
                  <a:ea typeface="Microsoft YaHei"/>
                </a:rPr>
                <a:t>4, avenue du Général de Gaulle – 38120 SAINT-EGREVE </a:t>
              </a:r>
              <a:endParaRPr dirty="0">
                <a:solidFill>
                  <a:srgbClr val="3A57A3"/>
                </a:solidFill>
              </a:endParaRPr>
            </a:p>
            <a:p>
              <a:pPr>
                <a:lnSpc>
                  <a:spcPct val="101000"/>
                </a:lnSpc>
              </a:pPr>
              <a:r>
                <a:rPr lang="fr-FR" sz="1400" b="1" dirty="0">
                  <a:solidFill>
                    <a:srgbClr val="3A57A3"/>
                  </a:solidFill>
                  <a:latin typeface="Tahoma"/>
                  <a:ea typeface="Microsoft YaHei"/>
                </a:rPr>
                <a:t>04 76 13 18 05</a:t>
              </a:r>
              <a:r>
                <a:rPr lang="fr-FR" dirty="0">
                  <a:solidFill>
                    <a:srgbClr val="3A57A3"/>
                  </a:solidFill>
                </a:rPr>
                <a:t> - </a:t>
              </a:r>
              <a:r>
                <a:rPr lang="fr-FR" sz="1400" dirty="0">
                  <a:solidFill>
                    <a:srgbClr val="FF0000"/>
                  </a:solidFill>
                  <a:latin typeface="Tahoma"/>
                  <a:ea typeface="Microsoft YaHei"/>
                  <a:hlinkClick r:id="rId6"/>
                </a:rPr>
                <a:t>contact@mee-mife.fr</a:t>
              </a:r>
              <a:r>
                <a:rPr lang="fr-FR" sz="1400" dirty="0">
                  <a:solidFill>
                    <a:srgbClr val="FF0000"/>
                  </a:solidFill>
                  <a:latin typeface="Tahoma"/>
                  <a:ea typeface="Microsoft YaHei"/>
                </a:rPr>
                <a:t> - </a:t>
              </a:r>
              <a:r>
                <a:rPr lang="fr-FR" sz="1400" dirty="0">
                  <a:solidFill>
                    <a:srgbClr val="FF0000"/>
                  </a:solidFill>
                  <a:latin typeface="Tahoma"/>
                  <a:ea typeface="Microsoft YaHei"/>
                  <a:hlinkClick r:id="rId9"/>
                </a:rPr>
                <a:t>www.mee-mife.fr</a:t>
              </a:r>
              <a:endParaRPr lang="fr-FR" sz="1400" dirty="0">
                <a:solidFill>
                  <a:srgbClr val="FF0000"/>
                </a:solidFill>
              </a:endParaRPr>
            </a:p>
          </p:txBody>
        </p:sp>
        <p:cxnSp>
          <p:nvCxnSpPr>
            <p:cNvPr id="34" name="Connecteur droit 33"/>
            <p:cNvCxnSpPr/>
            <p:nvPr/>
          </p:nvCxnSpPr>
          <p:spPr>
            <a:xfrm flipV="1">
              <a:off x="163138" y="8820954"/>
              <a:ext cx="6603507" cy="17673"/>
            </a:xfrm>
            <a:prstGeom prst="line">
              <a:avLst/>
            </a:prstGeom>
            <a:ln w="12700">
              <a:solidFill>
                <a:srgbClr val="3A57A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4033504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ustomShape 3"/>
          <p:cNvSpPr/>
          <p:nvPr/>
        </p:nvSpPr>
        <p:spPr>
          <a:xfrm>
            <a:off x="124468" y="1397500"/>
            <a:ext cx="6589800" cy="2355739"/>
          </a:xfrm>
          <a:prstGeom prst="rect">
            <a:avLst/>
          </a:prstGeom>
          <a:noFill/>
        </p:spPr>
        <p:txBody>
          <a:bodyPr wrap="square" lIns="113400" tIns="56520" rIns="113400" bIns="56520"/>
          <a:lstStyle/>
          <a:p>
            <a:pPr algn="ctr">
              <a:spcBef>
                <a:spcPts val="500"/>
              </a:spcBef>
            </a:pPr>
            <a:endParaRPr lang="fr-FR" dirty="0" smtClean="0">
              <a:solidFill>
                <a:srgbClr val="0F96D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spcBef>
                <a:spcPts val="300"/>
              </a:spcBef>
            </a:pPr>
            <a:r>
              <a:rPr lang="fr-FR" dirty="0">
                <a:solidFill>
                  <a:srgbClr val="3A57A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</a:t>
            </a:r>
            <a:r>
              <a:rPr lang="fr-FR" b="1" dirty="0">
                <a:solidFill>
                  <a:srgbClr val="3A57A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</a:t>
            </a:r>
            <a:r>
              <a:rPr lang="fr-FR" dirty="0">
                <a:solidFill>
                  <a:srgbClr val="3A57A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aison de l’</a:t>
            </a:r>
            <a:r>
              <a:rPr lang="fr-FR" b="1" dirty="0">
                <a:solidFill>
                  <a:srgbClr val="3A57A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fr-FR" dirty="0">
                <a:solidFill>
                  <a:srgbClr val="3A57A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mploi et de l’</a:t>
            </a:r>
            <a:r>
              <a:rPr lang="fr-FR" b="1" dirty="0">
                <a:solidFill>
                  <a:srgbClr val="3A57A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fr-FR" dirty="0">
                <a:solidFill>
                  <a:srgbClr val="3A57A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ntreprise </a:t>
            </a:r>
            <a:r>
              <a:rPr lang="fr-FR" b="1" dirty="0">
                <a:solidFill>
                  <a:srgbClr val="3A57A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MIFE Isère</a:t>
            </a:r>
          </a:p>
          <a:p>
            <a:pPr algn="ctr"/>
            <a:r>
              <a:rPr lang="fr-FR" b="1" dirty="0">
                <a:solidFill>
                  <a:srgbClr val="3A57A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 Carrefour Saint-Egrève</a:t>
            </a:r>
          </a:p>
          <a:p>
            <a:pPr algn="ctr">
              <a:spcBef>
                <a:spcPts val="1200"/>
              </a:spcBef>
            </a:pPr>
            <a:r>
              <a:rPr lang="fr-FR" sz="1600" b="1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proposeront </a:t>
            </a:r>
            <a:r>
              <a:rPr lang="fr-FR" sz="16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 postes de </a:t>
            </a:r>
            <a:r>
              <a:rPr lang="fr-FR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</a:p>
          <a:p>
            <a:pPr algn="ctr">
              <a:lnSpc>
                <a:spcPts val="2000"/>
              </a:lnSpc>
              <a:spcBef>
                <a:spcPts val="400"/>
              </a:spcBef>
            </a:pPr>
            <a:r>
              <a:rPr lang="fr-FR" sz="1600" dirty="0" smtClean="0"/>
              <a:t>Agent de caisse et de </a:t>
            </a:r>
            <a:r>
              <a:rPr lang="fr-FR" sz="1600" dirty="0" smtClean="0"/>
              <a:t>Drive - H/F</a:t>
            </a:r>
          </a:p>
          <a:p>
            <a:pPr algn="ctr">
              <a:lnSpc>
                <a:spcPts val="2000"/>
              </a:lnSpc>
              <a:spcBef>
                <a:spcPts val="400"/>
              </a:spcBef>
            </a:pPr>
            <a:r>
              <a:rPr lang="fr-FR" sz="1600" dirty="0" smtClean="0"/>
              <a:t> Employé </a:t>
            </a:r>
            <a:r>
              <a:rPr lang="fr-FR" sz="1600" dirty="0"/>
              <a:t>de Rayons Libre Service (ELS) </a:t>
            </a:r>
            <a:r>
              <a:rPr lang="fr-FR" sz="1600" dirty="0"/>
              <a:t>- H/F</a:t>
            </a:r>
          </a:p>
          <a:p>
            <a:pPr algn="ctr">
              <a:lnSpc>
                <a:spcPts val="2000"/>
              </a:lnSpc>
              <a:spcBef>
                <a:spcPts val="400"/>
              </a:spcBef>
            </a:pPr>
            <a:r>
              <a:rPr lang="fr-FR" sz="1600" dirty="0" smtClean="0"/>
              <a:t/>
            </a:r>
            <a:br>
              <a:rPr lang="fr-FR" sz="1600" dirty="0" smtClean="0"/>
            </a:br>
            <a:endParaRPr lang="fr-FR" sz="2000" dirty="0" smtClean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749" y="313075"/>
            <a:ext cx="2634420" cy="852583"/>
          </a:xfrm>
          <a:prstGeom prst="rect">
            <a:avLst/>
          </a:prstGeom>
        </p:spPr>
      </p:pic>
      <p:grpSp>
        <p:nvGrpSpPr>
          <p:cNvPr id="6" name="Groupe 5"/>
          <p:cNvGrpSpPr/>
          <p:nvPr/>
        </p:nvGrpSpPr>
        <p:grpSpPr>
          <a:xfrm>
            <a:off x="3753534" y="239523"/>
            <a:ext cx="2935836" cy="842525"/>
            <a:chOff x="3736823" y="166265"/>
            <a:chExt cx="2935836" cy="842525"/>
          </a:xfrm>
        </p:grpSpPr>
        <p:pic>
          <p:nvPicPr>
            <p:cNvPr id="2050" name="Picture 2" descr="Centre Commercial Carrefour Grenoble Meylan -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5254" b="28801"/>
            <a:stretch/>
          </p:blipFill>
          <p:spPr bwMode="auto">
            <a:xfrm>
              <a:off x="3736823" y="166265"/>
              <a:ext cx="2935836" cy="7914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ZoneTexte 1"/>
            <p:cNvSpPr txBox="1"/>
            <p:nvPr/>
          </p:nvSpPr>
          <p:spPr>
            <a:xfrm>
              <a:off x="3863289" y="639458"/>
              <a:ext cx="19617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>
                  <a:solidFill>
                    <a:srgbClr val="00529E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Saint- Egrève</a:t>
              </a:r>
              <a:endParaRPr lang="fr-FR" dirty="0">
                <a:solidFill>
                  <a:srgbClr val="00529E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3" name="ZoneTexte 2"/>
          <p:cNvSpPr txBox="1"/>
          <p:nvPr/>
        </p:nvSpPr>
        <p:spPr>
          <a:xfrm>
            <a:off x="151449" y="8250807"/>
            <a:ext cx="65256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0F96D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Merci de vous munir de votre CV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60702" y="3938327"/>
            <a:ext cx="65898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3A57A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Début des contrats :</a:t>
            </a:r>
          </a:p>
          <a:p>
            <a:pPr algn="ctr"/>
            <a:r>
              <a:rPr lang="fr-FR" sz="1600" dirty="0" smtClean="0"/>
              <a:t>19 décembre après une période de PMSMP</a:t>
            </a:r>
            <a:endParaRPr lang="fr-FR" sz="1600" dirty="0"/>
          </a:p>
        </p:txBody>
      </p:sp>
      <p:sp>
        <p:nvSpPr>
          <p:cNvPr id="8" name="Rectangle 7"/>
          <p:cNvSpPr/>
          <p:nvPr/>
        </p:nvSpPr>
        <p:spPr>
          <a:xfrm>
            <a:off x="-21962" y="5110337"/>
            <a:ext cx="6872464" cy="2627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solidFill>
                  <a:srgbClr val="3A57A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Public</a:t>
            </a:r>
            <a:r>
              <a:rPr lang="fr-FR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br>
              <a:rPr lang="fr-FR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fr-FR" sz="1600" dirty="0"/>
              <a:t>ouvert à tous, sur inscription</a:t>
            </a:r>
          </a:p>
          <a:p>
            <a:pPr algn="ctr"/>
            <a:endParaRPr lang="fr-FR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fr-FR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01000"/>
              </a:lnSpc>
            </a:pPr>
            <a:r>
              <a:rPr lang="fr-FR" b="1" dirty="0">
                <a:solidFill>
                  <a:srgbClr val="3A57A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Inscriptions</a:t>
            </a:r>
          </a:p>
          <a:p>
            <a:pPr algn="ctr">
              <a:lnSpc>
                <a:spcPct val="101000"/>
              </a:lnSpc>
              <a:spcBef>
                <a:spcPts val="600"/>
              </a:spcBef>
            </a:pPr>
            <a:r>
              <a:rPr lang="fr-FR" b="1" dirty="0">
                <a:solidFill>
                  <a:srgbClr val="0F96D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avant le Jeudi </a:t>
            </a:r>
            <a:r>
              <a:rPr lang="fr-F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fr-FR" sz="1600" b="1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</a:t>
            </a:r>
            <a:r>
              <a:rPr lang="fr-F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décembre 2022</a:t>
            </a:r>
            <a:endParaRPr lang="fr-FR" sz="1600" b="1" dirty="0">
              <a:solidFill>
                <a:srgbClr val="0F96D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spcBef>
                <a:spcPts val="400"/>
              </a:spcBef>
            </a:pPr>
            <a:r>
              <a:rPr lang="fr-FR" sz="16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Voir </a:t>
            </a:r>
            <a:r>
              <a:rPr lang="fr-FR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auprès de </a:t>
            </a:r>
            <a:r>
              <a:rPr lang="fr-FR" sz="16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votre </a:t>
            </a:r>
            <a:r>
              <a:rPr lang="fr-FR" sz="16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Conseillèr</a:t>
            </a:r>
            <a:r>
              <a:rPr lang="fr-FR" sz="1600" dirty="0" err="1" smtClean="0"/>
              <a:t>.</a:t>
            </a:r>
            <a:r>
              <a:rPr lang="fr-FR" sz="16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</a:t>
            </a:r>
            <a:r>
              <a:rPr lang="fr-FR" sz="16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fr-FR" sz="16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fr-FR" sz="16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ou </a:t>
            </a:r>
            <a:br>
              <a:rPr lang="fr-FR" sz="16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fr-FR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04 76 13 18 05 </a:t>
            </a:r>
            <a:r>
              <a:rPr lang="fr-FR" sz="16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/  </a:t>
            </a:r>
            <a:r>
              <a:rPr lang="fr-FR" sz="1600" i="1" dirty="0">
                <a:solidFill>
                  <a:schemeClr val="tx1">
                    <a:lumMod val="75000"/>
                    <a:lumOff val="25000"/>
                  </a:schemeClr>
                </a:solidFill>
                <a:hlinkClick r:id="rId5"/>
              </a:rPr>
              <a:t>contact@mee-mife.fr</a:t>
            </a:r>
            <a:endParaRPr lang="fr-FR" sz="16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3" name="CustomShape 1"/>
          <p:cNvSpPr/>
          <p:nvPr/>
        </p:nvSpPr>
        <p:spPr>
          <a:xfrm>
            <a:off x="124467" y="111969"/>
            <a:ext cx="6589800" cy="9630000"/>
          </a:xfrm>
          <a:prstGeom prst="rect">
            <a:avLst/>
          </a:prstGeom>
          <a:noFill/>
          <a:ln w="9360">
            <a:solidFill>
              <a:srgbClr val="3465AF"/>
            </a:solidFill>
            <a:round/>
          </a:ln>
        </p:spPr>
      </p:sp>
      <p:grpSp>
        <p:nvGrpSpPr>
          <p:cNvPr id="44" name="Groupe 43"/>
          <p:cNvGrpSpPr/>
          <p:nvPr/>
        </p:nvGrpSpPr>
        <p:grpSpPr>
          <a:xfrm>
            <a:off x="254157" y="8945819"/>
            <a:ext cx="6410863" cy="626178"/>
            <a:chOff x="254157" y="8945819"/>
            <a:chExt cx="6410863" cy="626178"/>
          </a:xfrm>
          <a:noFill/>
        </p:grpSpPr>
        <p:cxnSp>
          <p:nvCxnSpPr>
            <p:cNvPr id="45" name="Connecteur droit 44"/>
            <p:cNvCxnSpPr/>
            <p:nvPr/>
          </p:nvCxnSpPr>
          <p:spPr>
            <a:xfrm>
              <a:off x="254157" y="8945819"/>
              <a:ext cx="6410863" cy="0"/>
            </a:xfrm>
            <a:prstGeom prst="line">
              <a:avLst/>
            </a:prstGeom>
            <a:grpFill/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6" name="Groupe 45"/>
            <p:cNvGrpSpPr/>
            <p:nvPr/>
          </p:nvGrpSpPr>
          <p:grpSpPr>
            <a:xfrm>
              <a:off x="324467" y="9049407"/>
              <a:ext cx="6306822" cy="522590"/>
              <a:chOff x="324467" y="9049407"/>
              <a:chExt cx="6306822" cy="522590"/>
            </a:xfrm>
            <a:grpFill/>
          </p:grpSpPr>
          <p:pic>
            <p:nvPicPr>
              <p:cNvPr id="47" name="Image 46"/>
              <p:cNvPicPr/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33668" y="9240722"/>
                <a:ext cx="712470" cy="163830"/>
              </a:xfrm>
              <a:prstGeom prst="rect">
                <a:avLst/>
              </a:prstGeom>
              <a:grpFill/>
            </p:spPr>
          </p:pic>
          <p:pic>
            <p:nvPicPr>
              <p:cNvPr id="48" name="Image 47"/>
              <p:cNvPicPr/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29963" y="9177662"/>
                <a:ext cx="641350" cy="330835"/>
              </a:xfrm>
              <a:prstGeom prst="rect">
                <a:avLst/>
              </a:prstGeom>
              <a:grpFill/>
            </p:spPr>
          </p:pic>
          <p:pic>
            <p:nvPicPr>
              <p:cNvPr id="49" name="Image 48"/>
              <p:cNvPicPr/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81563" y="9156072"/>
                <a:ext cx="420370" cy="415925"/>
              </a:xfrm>
              <a:prstGeom prst="rect">
                <a:avLst/>
              </a:prstGeom>
              <a:grpFill/>
            </p:spPr>
          </p:pic>
          <p:pic>
            <p:nvPicPr>
              <p:cNvPr id="50" name="Image 49"/>
              <p:cNvPicPr/>
              <p:nvPr/>
            </p:nvPicPr>
            <p:blipFill rotWithShape="1"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380" t="-15764" b="1"/>
              <a:stretch/>
            </p:blipFill>
            <p:spPr>
              <a:xfrm>
                <a:off x="5152537" y="9103872"/>
                <a:ext cx="1478752" cy="396000"/>
              </a:xfrm>
              <a:prstGeom prst="rect">
                <a:avLst/>
              </a:prstGeom>
              <a:grpFill/>
            </p:spPr>
          </p:pic>
          <p:pic>
            <p:nvPicPr>
              <p:cNvPr id="51" name="Image 50"/>
              <p:cNvPicPr/>
              <p:nvPr/>
            </p:nvPicPr>
            <p:blipFill rotWithShape="1"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51929" b="-6281"/>
              <a:stretch/>
            </p:blipFill>
            <p:spPr>
              <a:xfrm>
                <a:off x="3726318" y="9177663"/>
                <a:ext cx="1352233" cy="342900"/>
              </a:xfrm>
              <a:prstGeom prst="rect">
                <a:avLst/>
              </a:prstGeom>
              <a:grpFill/>
            </p:spPr>
          </p:pic>
          <p:pic>
            <p:nvPicPr>
              <p:cNvPr id="52" name="Image 51"/>
              <p:cNvPicPr/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24467" y="9049407"/>
                <a:ext cx="818555" cy="518145"/>
              </a:xfrm>
              <a:prstGeom prst="rect">
                <a:avLst/>
              </a:prstGeom>
              <a:grpFill/>
            </p:spPr>
          </p:pic>
        </p:grpSp>
      </p:grpSp>
    </p:spTree>
    <p:extLst>
      <p:ext uri="{BB962C8B-B14F-4D97-AF65-F5344CB8AC3E}">
        <p14:creationId xmlns:p14="http://schemas.microsoft.com/office/powerpoint/2010/main" val="325990404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2273</TotalTime>
  <Words>137</Words>
  <Application>Microsoft Office PowerPoint</Application>
  <PresentationFormat>Format A4 (210 x 297 mm)</PresentationFormat>
  <Paragraphs>34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0" baseType="lpstr">
      <vt:lpstr>Microsoft YaHei</vt:lpstr>
      <vt:lpstr>Arial</vt:lpstr>
      <vt:lpstr>Calibri</vt:lpstr>
      <vt:lpstr>DejaVu Sans</vt:lpstr>
      <vt:lpstr>StarSymbol</vt:lpstr>
      <vt:lpstr>Tahoma</vt:lpstr>
      <vt:lpstr>Times New Roman</vt:lpstr>
      <vt:lpstr>Office Theme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Stéphanie SCHERER</dc:creator>
  <cp:lastModifiedBy>Chantal</cp:lastModifiedBy>
  <cp:revision>225</cp:revision>
  <cp:lastPrinted>2020-12-23T14:38:34Z</cp:lastPrinted>
  <dcterms:modified xsi:type="dcterms:W3CDTF">2022-10-28T07:33:08Z</dcterms:modified>
</cp:coreProperties>
</file>